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91" r:id="rId1"/>
  </p:sldMasterIdLst>
  <p:notesMasterIdLst>
    <p:notesMasterId r:id="rId49"/>
  </p:notesMasterIdLst>
  <p:handoutMasterIdLst>
    <p:handoutMasterId r:id="rId50"/>
  </p:handoutMasterIdLst>
  <p:sldIdLst>
    <p:sldId id="438" r:id="rId2"/>
    <p:sldId id="486" r:id="rId3"/>
    <p:sldId id="471" r:id="rId4"/>
    <p:sldId id="456" r:id="rId5"/>
    <p:sldId id="457" r:id="rId6"/>
    <p:sldId id="458" r:id="rId7"/>
    <p:sldId id="470" r:id="rId8"/>
    <p:sldId id="453" r:id="rId9"/>
    <p:sldId id="440" r:id="rId10"/>
    <p:sldId id="441" r:id="rId11"/>
    <p:sldId id="448" r:id="rId12"/>
    <p:sldId id="449" r:id="rId13"/>
    <p:sldId id="450" r:id="rId14"/>
    <p:sldId id="446" r:id="rId15"/>
    <p:sldId id="455" r:id="rId16"/>
    <p:sldId id="451" r:id="rId17"/>
    <p:sldId id="452" r:id="rId18"/>
    <p:sldId id="476" r:id="rId19"/>
    <p:sldId id="477" r:id="rId20"/>
    <p:sldId id="478" r:id="rId21"/>
    <p:sldId id="479" r:id="rId22"/>
    <p:sldId id="480" r:id="rId23"/>
    <p:sldId id="481" r:id="rId24"/>
    <p:sldId id="484" r:id="rId25"/>
    <p:sldId id="485" r:id="rId26"/>
    <p:sldId id="473" r:id="rId27"/>
    <p:sldId id="482" r:id="rId28"/>
    <p:sldId id="483" r:id="rId29"/>
    <p:sldId id="454" r:id="rId30"/>
    <p:sldId id="442" r:id="rId31"/>
    <p:sldId id="443" r:id="rId32"/>
    <p:sldId id="444" r:id="rId33"/>
    <p:sldId id="474" r:id="rId34"/>
    <p:sldId id="460" r:id="rId35"/>
    <p:sldId id="461" r:id="rId36"/>
    <p:sldId id="462" r:id="rId37"/>
    <p:sldId id="463" r:id="rId38"/>
    <p:sldId id="464" r:id="rId39"/>
    <p:sldId id="445" r:id="rId40"/>
    <p:sldId id="465" r:id="rId41"/>
    <p:sldId id="475" r:id="rId42"/>
    <p:sldId id="447" r:id="rId43"/>
    <p:sldId id="459" r:id="rId44"/>
    <p:sldId id="466" r:id="rId45"/>
    <p:sldId id="467" r:id="rId46"/>
    <p:sldId id="468" r:id="rId47"/>
    <p:sldId id="469" r:id="rId48"/>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672E31BB-9F53-944C-AFF7-1F240E61BE18}">
          <p14:sldIdLst>
            <p14:sldId id="438"/>
            <p14:sldId id="486"/>
            <p14:sldId id="471"/>
            <p14:sldId id="456"/>
            <p14:sldId id="457"/>
            <p14:sldId id="458"/>
            <p14:sldId id="470"/>
            <p14:sldId id="453"/>
            <p14:sldId id="440"/>
            <p14:sldId id="441"/>
            <p14:sldId id="448"/>
            <p14:sldId id="449"/>
            <p14:sldId id="450"/>
            <p14:sldId id="446"/>
            <p14:sldId id="455"/>
            <p14:sldId id="451"/>
            <p14:sldId id="452"/>
            <p14:sldId id="476"/>
            <p14:sldId id="477"/>
            <p14:sldId id="478"/>
            <p14:sldId id="479"/>
            <p14:sldId id="480"/>
            <p14:sldId id="481"/>
            <p14:sldId id="484"/>
            <p14:sldId id="485"/>
            <p14:sldId id="473"/>
            <p14:sldId id="482"/>
            <p14:sldId id="483"/>
            <p14:sldId id="454"/>
            <p14:sldId id="442"/>
            <p14:sldId id="443"/>
            <p14:sldId id="444"/>
            <p14:sldId id="474"/>
            <p14:sldId id="460"/>
            <p14:sldId id="461"/>
            <p14:sldId id="462"/>
            <p14:sldId id="463"/>
            <p14:sldId id="464"/>
            <p14:sldId id="445"/>
            <p14:sldId id="465"/>
            <p14:sldId id="475"/>
            <p14:sldId id="447"/>
            <p14:sldId id="459"/>
            <p14:sldId id="466"/>
            <p14:sldId id="467"/>
            <p14:sldId id="468"/>
            <p14:sldId id="469"/>
          </p14:sldIdLst>
        </p14:section>
        <p14:section name="Cover Slides" id="{DACC9F6D-4555-EC4D-8EF5-BC43604DC2ED}">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A6C8FF"/>
    <a:srgbClr val="0043CE"/>
    <a:srgbClr val="DFDFDF"/>
    <a:srgbClr val="002D9C"/>
    <a:srgbClr val="054ADA"/>
    <a:srgbClr val="3D3D3D"/>
    <a:srgbClr val="E0E0E0"/>
    <a:srgbClr val="323232"/>
    <a:srgbClr val="F2F4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89"/>
    <p:restoredTop sz="96327"/>
  </p:normalViewPr>
  <p:slideViewPr>
    <p:cSldViewPr snapToGrid="0" snapToObjects="1">
      <p:cViewPr varScale="1">
        <p:scale>
          <a:sx n="349" d="100"/>
          <a:sy n="349" d="100"/>
        </p:scale>
        <p:origin x="184" y="2064"/>
      </p:cViewPr>
      <p:guideLst>
        <p:guide orient="horz" pos="1620"/>
        <p:guide pos="2880"/>
      </p:guideLst>
    </p:cSldViewPr>
  </p:slideViewPr>
  <p:outlineViewPr>
    <p:cViewPr>
      <p:scale>
        <a:sx n="33" d="100"/>
        <a:sy n="33" d="100"/>
      </p:scale>
      <p:origin x="0" y="-8620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224" d="100"/>
          <a:sy n="224" d="100"/>
        </p:scale>
        <p:origin x="687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7T15:23:46.475"/>
    </inkml:context>
    <inkml:brush xml:id="br0">
      <inkml:brushProperty name="width" value="0.2" units="cm"/>
      <inkml:brushProperty name="height" value="0.2" units="cm"/>
      <inkml:brushProperty name="color" value="#008C3A"/>
    </inkml:brush>
  </inkml:definitions>
  <inkml:trace contextRef="#ctx0" brushRef="#br0">1 1 24575,'15'17'0,"-5"-4"0,-1-6 0,-4-1 0,4 2 0,-4-2 0,2 1 0,-4-3 0,1 0 0,-1 1 0,0-1 0,1 1 0,-1-1 0,0 0 0,2 0 0,-3-1 0,3 1 0,0 0 0,-1 0 0,5 4 0,3 0 0,3 4 0,3 1 0,-2-3 0,-2 1 0,-3-4 0,-2 0 0,0 1 0,-1-2 0,1 1 0,0 1 0,-2-1 0,5 2 0,-2-2 0,5 4 0,-3-3 0,1 5 0,-5-8 0,1 3 0,-3-3 0,0-1 0,-2 0 0,6 4 0,-3-3 0,6 6 0,-6-4 0,3 4 0,0-4 0,1 4 0,4-1 0,-4 1 0,3 0 0,-4 0 0,1 0 0,3 0 0,-5 2 0,7 1 0,-6 0 0,4 2 0,-4-3 0,3 1 0,-2 1 0,3-2 0,0 3 0,-3-5 0,3 3 0,-1-1 0,-4-3 0,4 3 0,-5-3 0,0-1 0,5 4 0,-6-4 0,6 7 0,-7-9 0,5 5 0,-6-5 0,5 3 0,-1 2 0,1-3 0,-2 3 0,-2-8 0,-1 4 0,-1-4 0,4 5 0,-1-1 0,1-1 0,-1 0 0,-4-3 0,1 0 0,0 1 0,0 0 0,0-1 0,-1-1 0,1 1 0,0 0 0,0 0 0,0 0 0,-1 0 0,0 0 0,0 0 0,0 0 0,2 1 0,1 0 0,4 5 0,-2-3 0,5 4 0,-6-4 0,1 2 0,-3-4 0,0 0 0,-1-1 0,-1 0 0,2 0 0,-3 0 0,2 0 0,-1 0 0,0 1 0,0-1 0,2 1 0,-3-1 0,3 1 0,-3-1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7T15:25:31.851"/>
    </inkml:context>
    <inkml:brush xml:id="br0">
      <inkml:brushProperty name="width" value="0.2" units="cm"/>
      <inkml:brushProperty name="height" value="0.2" units="cm"/>
      <inkml:brushProperty name="color" value="#FF0066"/>
    </inkml:brush>
  </inkml:definitions>
  <inkml:trace contextRef="#ctx0" brushRef="#br0">1313 1 24575,'-18'11'0,"2"-1"0,2 1 0,3-4 0,-2 6 0,0-2 0,-4 4 0,1 1 0,-5 3 0,0 2 0,-1 3 0,-4 3 0,1-5 0,-3 5 0,2-7 0,3-2 0,3-1 0,-1-1 0,0 1 0,-5 7 0,-1-3 0,-3 5 0,1-3 0,-4 5 0,-4 1 0,0 0 0,-9 3 0,9-6 0,-5 3 0,9-6 0,1 1 0,2-1 0,4-1 0,-6 7 0,6-6 0,-6 7 0,7-5 0,1-4 0,-1 3 0,3-3 0,-4 1 0,5-2 0,1-4 0,6-3 0,-2 0 0,5-2 0,-6 1 0,3 2 0,-5 1 0,1 0 0,-1 0 0,2 0 0,3-3 0,0 1 0,3 1 0,-3 0 0,4-1 0,1-3 0,6-4 0,2-3 0,0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7T15:25:33.389"/>
    </inkml:context>
    <inkml:brush xml:id="br0">
      <inkml:brushProperty name="width" value="0.2" units="cm"/>
      <inkml:brushProperty name="height" value="0.2" units="cm"/>
      <inkml:brushProperty name="color" value="#FF0066"/>
    </inkml:brush>
  </inkml:definitions>
  <inkml:trace contextRef="#ctx0" brushRef="#br0">976 1 24575,'-9'13'0,"-3"5"0,5-6 0,-5 8 0,0-1 0,-5 6 0,-2 1 0,0 1 0,0 2 0,3-7 0,-2 1 0,2 2 0,-2-4 0,-1 4 0,3-3 0,-4 4 0,3-3 0,-2 5 0,1-2 0,0 3 0,-1-3 0,0 0 0,1-3 0,-3 1 0,2-4 0,-1 1 0,3-5 0,1 1 0,-1 0 0,2 2 0,-2 1 0,1 2 0,0 0 0,1-2 0,2-2 0,-1-1 0,1-3 0,-3 2 0,5-4 0,-5 2 0,2 0 0,-3 1 0,2 1 0,0 1 0,-3 6 0,5-3 0,-5 3 0,3-5 0,3-4 0,-4 1 0,4-5 0,0 0 0,0-2 0,4-3 0,-1 1 0,3-2 0,2 1 0,0-1 0,1 0 0,-4 3 0,1-2 0,-4 5 0,2-4 0,-5 5 0,6-6 0,-5 3 0,6-3 0,0 0 0,0-1 0,2 0 0,0 0 0,1 0 0,-2 1 0,3 0 0,-2-1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7T15:25:35.050"/>
    </inkml:context>
    <inkml:brush xml:id="br0">
      <inkml:brushProperty name="width" value="0.2" units="cm"/>
      <inkml:brushProperty name="height" value="0.2" units="cm"/>
      <inkml:brushProperty name="color" value="#FF0066"/>
    </inkml:brush>
  </inkml:definitions>
  <inkml:trace contextRef="#ctx0" brushRef="#br0">1 1 24575,'20'31'0,"11"10"0,5 1 0,9 8 0,2-5 0,1-3 0,0-1 0,1-2 0,1 3 0,-5-6 0,1 2 0,-9-6 0,0-3 0,4 6 0,1 1 0,0-3 0,30 28 0,-55-47 0,-7-6 0,-1 0 0,-2-1 0,5 2 0,-2 0 0,6 2 0,-3-1 0,4 4 0,-1-1 0,1 3 0,0-3 0,-2 4 0,-3-7 0,-3 1 0,-3-6 0,1 4 0,1-2 0,5 7 0,7 1 0,1 3 0,6 4 0,-4-1 0,-1 0 0,0-2 0,-8-6 0,2 2 0,-8-7 0,-1 2 0,-4-6 0,0 0 0,0 2 0,0-2 0,0 1 0,0 0 0,-1-2 0,1 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7T15:25:36.577"/>
    </inkml:context>
    <inkml:brush xml:id="br0">
      <inkml:brushProperty name="width" value="0.2" units="cm"/>
      <inkml:brushProperty name="height" value="0.2" units="cm"/>
      <inkml:brushProperty name="color" value="#FF0066"/>
    </inkml:brush>
  </inkml:definitions>
  <inkml:trace contextRef="#ctx0" brushRef="#br0">1 1 24575,'15'32'0,"5"-1"0,-1-2 0,9 1 0,0 3 0,9 2 0,2 5 0,2-1 0,-4-2 0,-3-3 0,-6-6 0,-3 2 0,-1-5 0,-2 1 0,-1-5 0,0 0 0,-7-7 0,-1-1 0,-5-3 0,-1-3 0,-2 0 0,0-1 0,0 0 0,0 2 0,2-1 0,2 5 0,3 2 0,3 6 0,3 3 0,1-2 0,-1 1 0,-3-5 0,-1 0 0,1-2 0,2 4 0,9 3 0,-2 5 0,9 4 0,-5-1 0,0 0 0,-1-2 0,-8-3 0,1-4 0,-10-6 0,-1-4 0,-5-4 0,0 0 0,4 3 0,1 3 0,4 5 0,5 5 0,-2 0 0,5 0 0,-6-3 0,-1-6 0,-6-4 0,-1-3 0,-3-4 0,-1-1 0,0-1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7T15:25:57.957"/>
    </inkml:context>
    <inkml:brush xml:id="br0">
      <inkml:brushProperty name="width" value="0.2" units="cm"/>
      <inkml:brushProperty name="height" value="0.2" units="cm"/>
      <inkml:brushProperty name="color" value="#FF0066"/>
    </inkml:brush>
  </inkml:definitions>
  <inkml:trace contextRef="#ctx0" brushRef="#br0">0 0 24575,'42'47'0,"8"2"0,23 10-2059,4 4 2059,-30-26 0,2-1 0,-4-1 0,1 0 0,6 4 0,-1 0 0,-3-6 0,0 0 0,2 3 0,-1 0 0,-4-6 0,-2 0 376,37 24-376,-10-2 0,-16-12 407,-2 4-407,-16-12 0,0 0 0,-12-9 1045,-10-11-1045,-4-2 231,-8-7-231,1 0 0,2 8 0,3 0 0,8 13 0,0-3 0,0 4 0,2 1 0,-1 0 0,2 3 0,1 0 0,2 4 0,-5-7 0,2 2 0,-7-9 0,-1 1 0,-2-6 0,-4-1 0,-2-7 0,-2-1 0,-1 1 0,1-1 0,-1 0 0,1 2 0,-1-3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7T15:26:02.830"/>
    </inkml:context>
    <inkml:brush xml:id="br0">
      <inkml:brushProperty name="width" value="0.2" units="cm"/>
      <inkml:brushProperty name="height" value="0.2" units="cm"/>
      <inkml:brushProperty name="color" value="#FF0066"/>
    </inkml:brush>
  </inkml:definitions>
  <inkml:trace contextRef="#ctx0" brushRef="#br0">1388 0 24575,'-15'2'0,"1"2"0,4 1 0,-2 1 0,-3 4 0,-4 2 0,-4 7 0,-3 3 0,-4 2 0,4-2 0,-3 2 0,2-5 0,1 3 0,-3-1 0,5-2 0,-2 3 0,6-5 0,-2 1 0,1 0 0,-5 1 0,0 2 0,-1-1 0,1 1 0,3-3 0,0 1 0,1-3 0,2-1 0,-1 0 0,1-2 0,0 4 0,0-4 0,-3 5 0,-3 0 0,-9 6 0,1 1 0,-11 4 0,8-5 0,-1-1 0,6-8 0,8-2 0,-3-4 0,8 0 0,-10 2 0,6-4 0,-4 6 0,0-3 0,4 4 0,-1-2 0,-1 2 0,0 1 0,0-5 0,0 5 0,4-6 0,3 1 0,3-4 0,5-1 0,2-2 0,2 1 0,0-2 0,2 0 0,-1 1 0,1-1 0,-1 1 0,1-1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7T15:26:04.102"/>
    </inkml:context>
    <inkml:brush xml:id="br0">
      <inkml:brushProperty name="width" value="0.2" units="cm"/>
      <inkml:brushProperty name="height" value="0.2" units="cm"/>
      <inkml:brushProperty name="color" value="#FF0066"/>
    </inkml:brush>
  </inkml:definitions>
  <inkml:trace contextRef="#ctx0" brushRef="#br0">1 0 24575,'35'33'0,"9"4"0,-2-2 0,8 4 0,-4 0 0,2-1 0,2 4 0,0-2 0,-2 1 0,-1 1 0,-9-7 0,-1 2 0,-7-9 0,-2-1 0,-4-3 0,-1-2 0,-2-2 0,-3-2 0,-4-6 0,-6-3 0,-4-4 0,-1-1 0,0 0 0,6 5 0,2 2 0,8 4 0,1 2 0,0 1 0,3 6 0,-1 0 0,9 12 0,-5-10 0,4 7 0,-10-10 0,-3-2 0,-4-2 0,0-3 0,-1 3 0,6 2 0,-4 3 0,6-3 0,-1 4 0,2-3 0,2 4 0,-2-1 0,3 4 0,-4-5 0,3 0 0,-5-5 0,-3 0 0,1-2 0,-1 2 0,2 0 0,0-1 0,1 1 0,-1-4 0,-1 1 0,1-3 0,0 2 0,3 0 0,-3-2 0,0 2 0,-5-6 0,-6-3 0,0-3 0,-5-1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7T15:23:49.021"/>
    </inkml:context>
    <inkml:brush xml:id="br0">
      <inkml:brushProperty name="width" value="0.2" units="cm"/>
      <inkml:brushProperty name="height" value="0.2" units="cm"/>
      <inkml:brushProperty name="color" value="#008C3A"/>
    </inkml:brush>
  </inkml:definitions>
  <inkml:trace contextRef="#ctx0" brushRef="#br0">1127 1 24575,'-22'12'0,"7"-2"0,3-1 0,4 0 0,2-4 0,-2 3 0,4-1 0,-2 3 0,-2 0 0,0 4 0,-2-3 0,2 3 0,-2-3 0,0 4 0,-2 1 0,3-3 0,-3 5 0,6-9 0,-6 6 0,5-3 0,-5 5 0,2-2 0,-3 2 0,4-4 0,-3 2 0,6-6 0,-6 7 0,3-3 0,-3 5 0,0-3 0,-1 3 0,4-5 0,0-1 0,4-3 0,1-3 0,1-3 0,-1 2 0,2-2 0,-3 2 0,1 1 0,0-2 0,-3 5 0,-4 1 0,-1 4 0,-2 0 0,2 3 0,1-6 0,-2 5 0,2-4 0,-1 6 0,1-7 0,1 6 0,0-6 0,3 0 0,0-3 0,2-3 0,-2 2 0,2-2 0,-2 4 0,3-5 0,-2 2 0,1 0 0,-2 1 0,0 2 0,-3 3 0,2-4 0,0 4 0,4-8 0,-1 3 0,-3 4 0,-1-1 0,-1 5 0,3-6 0,0 2 0,2-3 0,-3 3 0,-1 2 0,-2 6 0,-1 0 0,1 0 0,-2 0 0,3-4 0,-1-1 0,2-1 0,-3 0 0,0 1 0,3-3 0,0 3 0,2-5 0,0 2 0,0-4 0,2-1 0,1-2 0,0 1 0,-1 1 0,0 0 0,0 2 0,0-3 0,-1 2 0,-3 1 0,-2 4 0,2-2 0,-2 1 0,3-3 0,1-1 0,-2 1 0,4-2 0,-4 4 0,2-4 0,-3 4 0,4-3 0,0-2 0,1 0 0,-2 1 0,0-3 0,-1 2 0,3-3 0,-1 1 0,2 0 0,-1-1 0,1 1 0,0-3 0,-3 3 0,2-3 0,0 2 0,0-2 0,-1 2 0,0-1 0,-1 1 0,1-2 0,-2 1 0,0 0 0,1 0 0,1 0 0,-2 0 0,4-1 0,-3 1 0,3-1 0,-2 2 0,0-1 0,1 2 0,0-1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7T15:24:08.985"/>
    </inkml:context>
    <inkml:brush xml:id="br0">
      <inkml:brushProperty name="width" value="0.2" units="cm"/>
      <inkml:brushProperty name="height" value="0.2" units="cm"/>
      <inkml:brushProperty name="color" value="#008C3A"/>
    </inkml:brush>
  </inkml:definitions>
  <inkml:trace contextRef="#ctx0" brushRef="#br0">0 0 24575,'17'20'0,"-1"0"0,7 3 0,-1-2 0,8 7 0,-5-4 0,1-2 0,-2 2 0,-1-5 0,5 8 0,-7-8 0,8 10 0,-5-7 0,6 5 0,-1-2 0,1-3 0,-1 2 0,3-1 0,-1-1 0,19 12 0,-13-9 0,17 10 0,-14-9 0,9 9 0,-2-6 0,5 8 0,0-6 0,1 2 0,0 0 0,-2-5 0,-2 4 0,-15-12 0,-4 0 0,-18-9 0,-3-3 0,-4-1 0,0 1 0,3 1 0,1 3 0,-1-2 0,3 3 0,-2-1 0,3 3 0,-2 0 0,2 4 0,1 0 0,3 3 0,-1 0 0,1-2 0,-4-2 0,0-3 0,-4-3 0,0 0 0,-5-6 0,1 3 0,-2-6 0,-1 1 0,0-1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7T15:24:10.867"/>
    </inkml:context>
    <inkml:brush xml:id="br0">
      <inkml:brushProperty name="width" value="0.2" units="cm"/>
      <inkml:brushProperty name="height" value="0.2" units="cm"/>
      <inkml:brushProperty name="color" value="#008C3A"/>
    </inkml:brush>
  </inkml:definitions>
  <inkml:trace contextRef="#ctx0" brushRef="#br0">1230 0 24575,'-14'9'0,"1"-1"0,3-2 0,1 2 0,-2 3 0,-3 5 0,2-1 0,-4 5 0,1-1 0,-3 4 0,-1 1 0,-5 3 0,2-1 0,0-2 0,2-1 0,1-1 0,2-4 0,0 1 0,0-2 0,-3 1 0,6-4 0,-5 1 0,5-3 0,-3 2 0,0-1 0,0 4 0,0-3 0,-5 7 0,3-1 0,-4 1 0,6-1 0,0-4 0,0-1 0,0 0 0,-2 0 0,1 0 0,-1 1 0,2 0 0,0-3 0,3 1 0,2-5 0,-1 3 0,3-3 0,-4 5 0,3-3 0,0 2 0,-3 1 0,1 3 0,-3 0 0,0 2 0,4-5 0,2-2 0,5-6 0,1-2 0,0 0 0,0 0 0,-3 3 0,2-2 0,-3 4 0,3-4 0,-3 3 0,1-1 0,-3 4 0,-1-1 0,2-2 0,-1 0 0,6-5 0,1 0 0,-2 1 0,-2 3 0,0-1 0,0 3 0,1-4 0,-2 4 0,-1-1 0,-2 3 0,-3 0 0,0 1 0,0 0 0,2-3 0,4 0 0,1-4 0,-1 4 0,1-2 0,-3 3 0,4-2 0,-4 3 0,4-4 0,-2 2 0,3-4 0,1 1 0,1-2 0,0-1 0,-3 3 0,3-1 0,-3 1 0,0 3 0,1-5 0,-2 5 0,3-5 0,0 2 0,1-2 0,-2 2 0,1-2 0,-3 5 0,1-3 0,-1 2 0,3-3 0,-1 1 0,2-2 0,-2 2 0,3-2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7T15:24:12.049"/>
    </inkml:context>
    <inkml:brush xml:id="br0">
      <inkml:brushProperty name="width" value="0.2" units="cm"/>
      <inkml:brushProperty name="height" value="0.2" units="cm"/>
      <inkml:brushProperty name="color" value="#008C3A"/>
    </inkml:brush>
  </inkml:definitions>
  <inkml:trace contextRef="#ctx0" brushRef="#br0">0 0 24575,'12'21'0,"0"0"0,3 0 0,-2-1 0,2 1 0,1 2 0,-2-3 0,1 2 0,-2-5 0,1 0 0,-4-4 0,4-2 0,-2 4 0,2-5 0,39 45 0,-27-31 0,27 30 0,-30-36 0,-8-4 0,2 3 0,45 47 0,7 8-649,-28-28 649,31 29 0,-8-10 0,-52-52 0,6 2 0,-4-2 0,2 2 0,1-1 0,2 1 0,1 2 649,2 1-649,-2 0 0,-4-4 0,-1 1 0,-2-3 0,4 4 0,5 2 0,5 3 0,3 2 0,5 1 0,-2-2 0,3 3 0,-3-2 0,-3 1 0,-4-1 0,-8-5 0,-3 0 0,-8-7 0,-2-3 0,2 2 0,1 0 0,1 4 0,0-3 0,-4 0 0,1-5 0,-5-1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7T15:24:13.227"/>
    </inkml:context>
    <inkml:brush xml:id="br0">
      <inkml:brushProperty name="width" value="0.2" units="cm"/>
      <inkml:brushProperty name="height" value="0.2" units="cm"/>
      <inkml:brushProperty name="color" value="#008C3A"/>
    </inkml:brush>
  </inkml:definitions>
  <inkml:trace contextRef="#ctx0" brushRef="#br0">1181 0 24575,'-25'14'0,"1"-1"0,7-1 0,-2 3 0,-2 1 0,-2 5 0,0-2 0,2 2 0,1-4 0,3 0 0,0-2 0,1-1 0,-5 4 0,4-4 0,-2 6 0,3-7 0,1 3 0,0-1 0,-1 2 0,0 3 0,-4-2 0,1 4 0,-4 0 0,1 2 0,0 0 0,-1 0 0,3-1 0,-3 2 0,4-5 0,-2 3 0,6-6 0,0 3 0,0-3 0,0 0 0,-3 5 0,1-4 0,1 4 0,-1-2 0,1 0 0,-2 3 0,2-2 0,-2 1 0,6-7 0,-1 2 0,3-5 0,3-1 0,-3-1 0,1 2 0,-3 2 0,2 2 0,-2 0 0,2-3 0,-2 3 0,1-4 0,-1 1 0,1 1 0,-3 0 0,2 0 0,0 1 0,4-5 0,2 0 0,1-2 0,0-2 0,-2 3 0,1-3 0,-4 5 0,4-3 0,-4 2 0,4-2 0,-6 6 0,6-5 0,-6 2 0,7-5 0,-1 0 0,0-1 0,1 2 0,-4 1 0,2-1 0,-1 2 0,3-4 0,1 0 0,1-1 0,-1-1 0,1 1 0,-2 0 0,1-1 0,0 0 0,0 0 0,-2 1 0,2-1 0,-2 1 0,4 0 0,-2 1 0,1 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7T15:24:14.537"/>
    </inkml:context>
    <inkml:brush xml:id="br0">
      <inkml:brushProperty name="width" value="0.2" units="cm"/>
      <inkml:brushProperty name="height" value="0.2" units="cm"/>
      <inkml:brushProperty name="color" value="#008C3A"/>
    </inkml:brush>
  </inkml:definitions>
  <inkml:trace contextRef="#ctx0" brushRef="#br0">1 1 24575,'30'22'0,"3"4"0,5-2 0,2 4 0,-1-1 0,6 0 0,-10-1 0,1-4 0,-11-5 0,-5-2 0,-2-3 0,-4 0 0,3 1 0,-5 0 0,3-2 0,0 5 0,3-3 0,0 4 0,1-2 0,1 2 0,-3-2 0,3 1 0,-2-1 0,0-1 0,3 2 0,-4-1 0,3 2 0,2-1 0,-3 1 0,3 1 0,-8-4 0,-2-3 0,-4-4 0,-3-2 0,-1-1 0,-1 0 0,1 0 0,1 0 0,2 3 0,3 2 0,3 4 0,2 4 0,0 1 0,-1-2 0,-2-2 0,-4-5 0,-1-1 0,-2-3 0,3 5 0,-3-3 0,5 4 0,-2 0 0,3 1 0,1 2 0,-2 1 0,0-4 0,3 7 0,1-3 0,1 4 0,2-2 0,-2 0 0,-1-3 0,2 0 0,-5-3 0,3 0 0,-7-3 0,0-1 0,-3-3 0,1 0 0,0 1 0,3 2 0,1 1 0,2 3 0,-1 0 0,1-1 0,1 4 0,-4-4 0,2 1 0,-4-1 0,0-4 0,0 2 0,-2-4 0,-1 0 0,1 1 0,-3-1 0,1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7T15:24:16.263"/>
    </inkml:context>
    <inkml:brush xml:id="br0">
      <inkml:brushProperty name="width" value="0.2" units="cm"/>
      <inkml:brushProperty name="height" value="0.2" units="cm"/>
      <inkml:brushProperty name="color" value="#008C3A"/>
    </inkml:brush>
  </inkml:definitions>
  <inkml:trace contextRef="#ctx0" brushRef="#br0">1092 0 24575,'-15'17'0,"2"-5"0,1 3 0,3-6 0,-3 4 0,1-2 0,3-1 0,-2 0 0,4-4 0,-4 3 0,6-5 0,-3 2 0,3-2 0,-1-1 0,1 0 0,0 1 0,-3 2 0,-1 2 0,-1 0 0,-2 5 0,1-4 0,-1 4 0,-3-1 0,0 2 0,2-4 0,-1 6 0,2-5 0,-3 5 0,-2-3 0,3 4 0,-3-4 0,-2 4 0,3-5 0,0 0 0,5-2 0,0-2 0,0 3 0,-1 0 0,-1 2 0,1-1 0,0 1 0,0-2 0,1-3 0,0 2 0,2-4 0,-2 4 0,1-4 0,2 1 0,0-2 0,3-1 0,-1 0 0,2 0 0,-2-1 0,2 2 0,-1-1 0,0 0 0,-2 1 0,1 1 0,-7 3 0,5-2 0,-4 2 0,2-1 0,4-1 0,-2 0 0,3-3 0,-3 3 0,2-2 0,-3 3 0,2-3 0,1 3 0,-4-1 0,-2 4 0,-1 2 0,-2 0 0,4-3 0,0 1 0,0-3 0,1 0 0,1 1 0,-1-1 0,-2 4 0,0-1 0,-3 3 0,3-4 0,-2 2 0,1-1 0,-1 0 0,1 3 0,-3 2 0,4-3 0,-2 0 0,7-6 0,0 0 0,-2 2 0,4-3 0,-3 1 0,5-4 0,-2 0 0,1 2 0,-3-1 0,1 4 0,-1-3 0,2 0 0,-2 0 0,2-1 0,-2 1 0,1 0 0,-2 3 0,2-2 0,-2 1 0,0 0 0,0-2 0,0 3 0,1-4 0,1 1 0,1-1 0,-1 0 0,1 0 0,1 0 0,-1 1 0,1-1 0,-2 1 0,3-1 0,-2 0 0,1 0 0,-1 0 0,1 0 0,-1 1 0,1-1 0,0 0 0,-1 0 0,1 0 0,-2 0 0,1 0 0,0 0 0,1 0 0,0 0 0,-2 0 0,2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17T15:25:30.529"/>
    </inkml:context>
    <inkml:brush xml:id="br0">
      <inkml:brushProperty name="width" value="0.2" units="cm"/>
      <inkml:brushProperty name="height" value="0.2" units="cm"/>
      <inkml:brushProperty name="color" value="#FF0066"/>
    </inkml:brush>
  </inkml:definitions>
  <inkml:trace contextRef="#ctx0" brushRef="#br0">0 1 24575,'29'28'0,"0"0"0,11 6 0,11 12 0,-8-8 0,12 9 0,-12-10 0,7 2 0,-9-5 0,1-1 0,-12-10 0,-4 1 0,-5-8 0,-4 1 0,-3-5 0,-6-3 0,-1-1 0,-2-3 0,2 2 0,-2 0 0,5 3 0,1 2 0,3 2 0,3 3 0,0 3 0,0-3 0,4 6 0,3-2 0,1 4 0,7 2 0,-7-4 0,2 1 0,-10-10 0,-6-1 0,-5-6 0,-4-1 0,0-2 0,0 1 0,2 2 0,-1 0 0,2 1 0,-1 0 0,5 5 0,0 2 0,3 5 0,1 3 0,0-3 0,1 7 0,2-2 0,3 4 0,3 0 0,-3-8 0,-2 1 0,-9-13 0,-1-2 0,-5-6 0,-1-2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no footer)">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467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1 column">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1" y="201168"/>
            <a:ext cx="6437623" cy="804672"/>
          </a:xfrm>
        </p:spPr>
        <p:txBody>
          <a:bodyPr/>
          <a:lstStyle>
            <a:lvl1pPr>
              <a:defRPr/>
            </a:lvl1pPr>
          </a:lstStyle>
          <a:p>
            <a:r>
              <a:rPr lang="en-US" dirty="0"/>
              <a:t>Title + 1 column</a:t>
            </a:r>
          </a:p>
        </p:txBody>
      </p:sp>
      <p:sp>
        <p:nvSpPr>
          <p:cNvPr id="6" name="Text Placeholder"/>
          <p:cNvSpPr>
            <a:spLocks noGrp="1"/>
          </p:cNvSpPr>
          <p:nvPr>
            <p:ph type="body" sz="quarter" idx="12"/>
          </p:nvPr>
        </p:nvSpPr>
        <p:spPr>
          <a:xfrm>
            <a:off x="219456" y="1243584"/>
            <a:ext cx="8705269"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Picture 6">
            <a:extLst>
              <a:ext uri="{FF2B5EF4-FFF2-40B4-BE49-F238E27FC236}">
                <a16:creationId xmlns:a16="http://schemas.microsoft.com/office/drawing/2014/main" id="{E1A63CAA-CD94-4445-9635-ACF0C2BB7BAE}"/>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545482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2 columns (1/4 - 3/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+ 2 columns (¼ - ¾)</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12E6C3BF-3922-6641-BF4A-443633640296}"/>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880097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3 columns (1/4 - 1/2)">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lvl1pPr>
              <a:defRPr/>
            </a:lvl1pPr>
          </a:lstStyle>
          <a:p>
            <a:r>
              <a:rPr lang="en-US" dirty="0"/>
              <a:t>Title + 3 columns (¼ - ¼ - ½) </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Content Placeholder">
            <a:extLst>
              <a:ext uri="{FF2B5EF4-FFF2-40B4-BE49-F238E27FC236}">
                <a16:creationId xmlns:a16="http://schemas.microsoft.com/office/drawing/2014/main" id="{28498EF9-40E8-9442-BA1B-A45C4AF83CB5}"/>
              </a:ext>
            </a:extLst>
          </p:cNvPr>
          <p:cNvSpPr>
            <a:spLocks noGrp="1"/>
          </p:cNvSpPr>
          <p:nvPr>
            <p:ph sz="quarter" idx="14"/>
          </p:nvPr>
        </p:nvSpPr>
        <p:spPr>
          <a:xfrm>
            <a:off x="4791456" y="1243584"/>
            <a:ext cx="4142232" cy="3279648"/>
          </a:xfrm>
        </p:spPr>
        <p:txBody>
          <a:bodyPr/>
          <a:lstStyle>
            <a:lvl1pPr>
              <a:defRPr sz="1400"/>
            </a:lvl1pPr>
          </a:lstStyle>
          <a:p>
            <a:pPr lvl="0"/>
            <a:r>
              <a:rPr lang="en-US" dirty="0"/>
              <a:t>Click to edit Master text styles</a:t>
            </a:r>
          </a:p>
        </p:txBody>
      </p:sp>
      <p:pic>
        <p:nvPicPr>
          <p:cNvPr id="10" name="Picture 9">
            <a:extLst>
              <a:ext uri="{FF2B5EF4-FFF2-40B4-BE49-F238E27FC236}">
                <a16:creationId xmlns:a16="http://schemas.microsoft.com/office/drawing/2014/main" id="{0A41A6EC-62E3-B64F-8916-4A69B1CEE782}"/>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515278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 4 columns (1/4)">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419088" cy="804672"/>
          </a:xfrm>
        </p:spPr>
        <p:txBody>
          <a:bodyPr/>
          <a:lstStyle/>
          <a:p>
            <a:r>
              <a:rPr lang="en-US" dirty="0"/>
              <a:t>Title + 4 columns (¼)</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2505456" y="1243584"/>
            <a:ext cx="1837944" cy="3252216"/>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243584"/>
            <a:ext cx="1837944" cy="3252216"/>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243584"/>
            <a:ext cx="1837944" cy="3252216"/>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1" name="Picture 10">
            <a:extLst>
              <a:ext uri="{FF2B5EF4-FFF2-40B4-BE49-F238E27FC236}">
                <a16:creationId xmlns:a16="http://schemas.microsoft.com/office/drawing/2014/main" id="{AD298876-C1E6-EC4B-A655-096B6E6D40B5}"/>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40560348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4 columns (with numbers)">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6876289" cy="804672"/>
          </a:xfrm>
        </p:spPr>
        <p:txBody>
          <a:bodyPr/>
          <a:lstStyle/>
          <a:p>
            <a:r>
              <a:rPr lang="en-US" dirty="0"/>
              <a:t>Title + 4 columns (¼) with number or pictogram space</a:t>
            </a:r>
          </a:p>
        </p:txBody>
      </p:sp>
      <p:sp>
        <p:nvSpPr>
          <p:cNvPr id="6" name="Text Placeholder 1"/>
          <p:cNvSpPr>
            <a:spLocks noGrp="1"/>
          </p:cNvSpPr>
          <p:nvPr>
            <p:ph type="body" sz="quarter" idx="12"/>
          </p:nvPr>
        </p:nvSpPr>
        <p:spPr>
          <a:xfrm>
            <a:off x="219456" y="1929384"/>
            <a:ext cx="1837944" cy="23848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hasCustomPrompt="1"/>
          </p:nvPr>
        </p:nvSpPr>
        <p:spPr>
          <a:xfrm>
            <a:off x="2500884" y="1930400"/>
            <a:ext cx="1837944" cy="2384899"/>
          </a:xfrm>
        </p:spPr>
        <p:txBody>
          <a:bodyPr/>
          <a:lstStyle/>
          <a:p>
            <a:pPr lvl="0"/>
            <a:r>
              <a:rPr lang="en-US" dirty="0"/>
              <a:t>Optional 2nd </a:t>
            </a:r>
          </a:p>
        </p:txBody>
      </p:sp>
      <p:sp>
        <p:nvSpPr>
          <p:cNvPr id="10" name="Text Placeholder 3"/>
          <p:cNvSpPr>
            <a:spLocks noGrp="1"/>
          </p:cNvSpPr>
          <p:nvPr>
            <p:ph type="body" sz="quarter" idx="14" hasCustomPrompt="1"/>
          </p:nvPr>
        </p:nvSpPr>
        <p:spPr>
          <a:xfrm>
            <a:off x="4791456" y="1929384"/>
            <a:ext cx="1837944" cy="2384900"/>
          </a:xfrm>
        </p:spPr>
        <p:txBody>
          <a:bodyPr/>
          <a:lstStyle/>
          <a:p>
            <a:pPr lvl="0"/>
            <a:r>
              <a:rPr lang="en-US" dirty="0"/>
              <a:t>Optional 3rd</a:t>
            </a:r>
          </a:p>
        </p:txBody>
      </p:sp>
      <p:sp>
        <p:nvSpPr>
          <p:cNvPr id="12" name="Text Placeholder 4"/>
          <p:cNvSpPr>
            <a:spLocks noGrp="1"/>
          </p:cNvSpPr>
          <p:nvPr>
            <p:ph type="body" sz="quarter" idx="15" hasCustomPrompt="1"/>
          </p:nvPr>
        </p:nvSpPr>
        <p:spPr>
          <a:xfrm>
            <a:off x="7086600" y="1930399"/>
            <a:ext cx="1837944" cy="2384900"/>
          </a:xfrm>
        </p:spPr>
        <p:txBody>
          <a:bodyPr/>
          <a:lstStyle/>
          <a:p>
            <a:pPr lvl="0"/>
            <a:r>
              <a:rPr lang="en-US" dirty="0"/>
              <a:t>Optional 4th</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1">
            <a:extLst>
              <a:ext uri="{FF2B5EF4-FFF2-40B4-BE49-F238E27FC236}">
                <a16:creationId xmlns:a16="http://schemas.microsoft.com/office/drawing/2014/main" id="{98802FAD-6C13-8842-9D68-EBEF9892F4CA}"/>
              </a:ext>
            </a:extLst>
          </p:cNvPr>
          <p:cNvSpPr>
            <a:spLocks noGrp="1"/>
          </p:cNvSpPr>
          <p:nvPr>
            <p:ph type="body" sz="quarter" idx="16" hasCustomPrompt="1"/>
          </p:nvPr>
        </p:nvSpPr>
        <p:spPr>
          <a:xfrm>
            <a:off x="228666" y="1289050"/>
            <a:ext cx="763296" cy="460715"/>
          </a:xfrm>
        </p:spPr>
        <p:txBody>
          <a:bodyPr/>
          <a:lstStyle>
            <a:lvl1pPr>
              <a:defRPr sz="2800" b="1">
                <a:solidFill>
                  <a:schemeClr val="accent1"/>
                </a:solidFill>
              </a:defRPr>
            </a:lvl1pPr>
          </a:lstStyle>
          <a:p>
            <a:pPr lvl="0"/>
            <a:r>
              <a:rPr lang="en-US" dirty="0"/>
              <a:t>1</a:t>
            </a:r>
          </a:p>
        </p:txBody>
      </p:sp>
      <p:sp>
        <p:nvSpPr>
          <p:cNvPr id="11" name="Text Placeholder 1">
            <a:extLst>
              <a:ext uri="{FF2B5EF4-FFF2-40B4-BE49-F238E27FC236}">
                <a16:creationId xmlns:a16="http://schemas.microsoft.com/office/drawing/2014/main" id="{432D1B43-E0F6-4246-9ED3-5AF9DAAA1D0C}"/>
              </a:ext>
            </a:extLst>
          </p:cNvPr>
          <p:cNvSpPr>
            <a:spLocks noGrp="1"/>
          </p:cNvSpPr>
          <p:nvPr>
            <p:ph type="body" sz="quarter" idx="17" hasCustomPrompt="1"/>
          </p:nvPr>
        </p:nvSpPr>
        <p:spPr>
          <a:xfrm>
            <a:off x="2514666" y="1303009"/>
            <a:ext cx="763296" cy="460715"/>
          </a:xfrm>
        </p:spPr>
        <p:txBody>
          <a:bodyPr/>
          <a:lstStyle>
            <a:lvl1pPr>
              <a:defRPr sz="2800" b="1">
                <a:solidFill>
                  <a:schemeClr val="accent1"/>
                </a:solidFill>
              </a:defRPr>
            </a:lvl1pPr>
          </a:lstStyle>
          <a:p>
            <a:pPr lvl="0"/>
            <a:r>
              <a:rPr lang="en-US" dirty="0"/>
              <a:t>2</a:t>
            </a:r>
          </a:p>
        </p:txBody>
      </p:sp>
      <p:sp>
        <p:nvSpPr>
          <p:cNvPr id="13" name="Text Placeholder 1">
            <a:extLst>
              <a:ext uri="{FF2B5EF4-FFF2-40B4-BE49-F238E27FC236}">
                <a16:creationId xmlns:a16="http://schemas.microsoft.com/office/drawing/2014/main" id="{AAC37EE1-F1D4-9045-9E89-26832C0CF036}"/>
              </a:ext>
            </a:extLst>
          </p:cNvPr>
          <p:cNvSpPr>
            <a:spLocks noGrp="1"/>
          </p:cNvSpPr>
          <p:nvPr>
            <p:ph type="body" sz="quarter" idx="18" hasCustomPrompt="1"/>
          </p:nvPr>
        </p:nvSpPr>
        <p:spPr>
          <a:xfrm>
            <a:off x="4800666" y="1303008"/>
            <a:ext cx="763296" cy="460715"/>
          </a:xfrm>
        </p:spPr>
        <p:txBody>
          <a:bodyPr/>
          <a:lstStyle>
            <a:lvl1pPr>
              <a:defRPr sz="2800" b="1">
                <a:solidFill>
                  <a:schemeClr val="accent1"/>
                </a:solidFill>
              </a:defRPr>
            </a:lvl1pPr>
          </a:lstStyle>
          <a:p>
            <a:pPr lvl="0"/>
            <a:r>
              <a:rPr lang="en-US" dirty="0"/>
              <a:t>3</a:t>
            </a:r>
          </a:p>
        </p:txBody>
      </p:sp>
      <p:sp>
        <p:nvSpPr>
          <p:cNvPr id="14" name="Text Placeholder 1">
            <a:extLst>
              <a:ext uri="{FF2B5EF4-FFF2-40B4-BE49-F238E27FC236}">
                <a16:creationId xmlns:a16="http://schemas.microsoft.com/office/drawing/2014/main" id="{28AA39A6-3821-7B4E-BC00-3420DFF4E176}"/>
              </a:ext>
            </a:extLst>
          </p:cNvPr>
          <p:cNvSpPr>
            <a:spLocks noGrp="1"/>
          </p:cNvSpPr>
          <p:nvPr>
            <p:ph type="body" sz="quarter" idx="19" hasCustomPrompt="1"/>
          </p:nvPr>
        </p:nvSpPr>
        <p:spPr>
          <a:xfrm>
            <a:off x="7086600" y="1285916"/>
            <a:ext cx="763296" cy="460715"/>
          </a:xfrm>
        </p:spPr>
        <p:txBody>
          <a:bodyPr/>
          <a:lstStyle>
            <a:lvl1pPr>
              <a:defRPr sz="2800" b="1">
                <a:solidFill>
                  <a:schemeClr val="accent1"/>
                </a:solidFill>
              </a:defRPr>
            </a:lvl1pPr>
          </a:lstStyle>
          <a:p>
            <a:pPr lvl="0"/>
            <a:r>
              <a:rPr lang="en-US" dirty="0"/>
              <a:t>4</a:t>
            </a:r>
          </a:p>
        </p:txBody>
      </p:sp>
      <p:pic>
        <p:nvPicPr>
          <p:cNvPr id="16" name="Picture 15">
            <a:extLst>
              <a:ext uri="{FF2B5EF4-FFF2-40B4-BE49-F238E27FC236}">
                <a16:creationId xmlns:a16="http://schemas.microsoft.com/office/drawing/2014/main" id="{3C0F0089-2AF8-784E-BDFC-C82D162A2588}"/>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804995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1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+ 1 column + full bleed image </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FD009232-E2BC-3C46-BBA7-E52FB6EFC2DB}"/>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572369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2 column +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804672"/>
          </a:xfrm>
        </p:spPr>
        <p:txBody>
          <a:bodyPr/>
          <a:lstStyle/>
          <a:p>
            <a:r>
              <a:rPr lang="en-US" dirty="0"/>
              <a:t>Title + 2 column + full bleed image </a:t>
            </a:r>
          </a:p>
        </p:txBody>
      </p:sp>
      <p:sp>
        <p:nvSpPr>
          <p:cNvPr id="8" name="Text Placeholder"/>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Text Placeholder 9">
            <a:extLst>
              <a:ext uri="{FF2B5EF4-FFF2-40B4-BE49-F238E27FC236}">
                <a16:creationId xmlns:a16="http://schemas.microsoft.com/office/drawing/2014/main" id="{2AD16343-3128-3240-BC32-2E94E02D825C}"/>
              </a:ext>
            </a:extLst>
          </p:cNvPr>
          <p:cNvSpPr>
            <a:spLocks noGrp="1"/>
          </p:cNvSpPr>
          <p:nvPr>
            <p:ph type="body" sz="quarter" idx="16"/>
          </p:nvPr>
        </p:nvSpPr>
        <p:spPr>
          <a:xfrm>
            <a:off x="2505456" y="1243584"/>
            <a:ext cx="1837943" cy="32552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5C276499-CBE5-D346-BF22-FD93B3FAD4C2}"/>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0321320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itle + 3/4 image/content">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Content Placeholder">
            <a:extLst>
              <a:ext uri="{FF2B5EF4-FFF2-40B4-BE49-F238E27FC236}">
                <a16:creationId xmlns:a16="http://schemas.microsoft.com/office/drawing/2014/main" id="{F7249840-2394-A649-8C84-9EF12C95BA1B}"/>
              </a:ext>
            </a:extLst>
          </p:cNvPr>
          <p:cNvSpPr>
            <a:spLocks noGrp="1"/>
          </p:cNvSpPr>
          <p:nvPr>
            <p:ph sz="quarter" idx="13"/>
          </p:nvPr>
        </p:nvSpPr>
        <p:spPr>
          <a:xfrm>
            <a:off x="2505456" y="201168"/>
            <a:ext cx="6400800" cy="430688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F5C57F9-E2FB-6641-A078-B8758C68659C}"/>
              </a:ext>
            </a:extLst>
          </p:cNvPr>
          <p:cNvSpPr>
            <a:spLocks noGrp="1"/>
          </p:cNvSpPr>
          <p:nvPr>
            <p:ph type="body" sz="quarter" idx="14" hasCustomPrompt="1"/>
          </p:nvPr>
        </p:nvSpPr>
        <p:spPr>
          <a:xfrm>
            <a:off x="219456" y="201168"/>
            <a:ext cx="1828800" cy="2370582"/>
          </a:xfrm>
        </p:spPr>
        <p:txBody>
          <a:bodyPr/>
          <a:lstStyle>
            <a:lvl2pPr marL="0" indent="0">
              <a:buNone/>
              <a:defRPr/>
            </a:lvl2pPr>
          </a:lstStyle>
          <a:p>
            <a:pPr lvl="0"/>
            <a:r>
              <a:rPr lang="en-US" dirty="0"/>
              <a:t>Small title, image or content on right  </a:t>
            </a:r>
          </a:p>
        </p:txBody>
      </p:sp>
    </p:spTree>
    <p:extLst>
      <p:ext uri="{BB962C8B-B14F-4D97-AF65-F5344CB8AC3E}">
        <p14:creationId xmlns:p14="http://schemas.microsoft.com/office/powerpoint/2010/main" val="101157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panel title + 4 column">
    <p:bg>
      <p:bgPr>
        <a:solidFill>
          <a:schemeClr val="tx2"/>
        </a:solidFill>
        <a:effectLst/>
      </p:bgPr>
    </p:bg>
    <p:spTree>
      <p:nvGrpSpPr>
        <p:cNvPr id="1" name=""/>
        <p:cNvGrpSpPr/>
        <p:nvPr/>
      </p:nvGrpSpPr>
      <p:grpSpPr>
        <a:xfrm>
          <a:off x="0" y="0"/>
          <a:ext cx="0" cy="0"/>
          <a:chOff x="0" y="0"/>
          <a:chExt cx="0" cy="0"/>
        </a:xfrm>
      </p:grpSpPr>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
        <p:nvSpPr>
          <p:cNvPr id="10" name="Text Placeholder">
            <a:extLst>
              <a:ext uri="{FF2B5EF4-FFF2-40B4-BE49-F238E27FC236}">
                <a16:creationId xmlns:a16="http://schemas.microsoft.com/office/drawing/2014/main" id="{0E9A48A1-C4A9-1F41-B241-8E09A720A9E7}"/>
              </a:ext>
            </a:extLst>
          </p:cNvPr>
          <p:cNvSpPr>
            <a:spLocks noGrp="1"/>
          </p:cNvSpPr>
          <p:nvPr>
            <p:ph type="body" sz="quarter" idx="14" hasCustomPrompt="1"/>
          </p:nvPr>
        </p:nvSpPr>
        <p:spPr>
          <a:xfrm>
            <a:off x="4791456" y="1243584"/>
            <a:ext cx="1833373" cy="3195066"/>
          </a:xfrm>
        </p:spPr>
        <p:txBody>
          <a:bodyPr/>
          <a:lstStyle>
            <a:lvl1pPr>
              <a:lnSpc>
                <a:spcPct val="130000"/>
              </a:lnSpc>
              <a:defRPr sz="1100" b="0" i="0">
                <a:solidFill>
                  <a:schemeClr val="bg1"/>
                </a:solidFill>
                <a:latin typeface="IBM Plex Sans" panose="020B0503050203000203" pitchFamily="34" charset="77"/>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lvl="0"/>
            <a:r>
              <a:rPr lang="en-US" dirty="0"/>
              <a:t>Optional styling for small body copy (11px)</a:t>
            </a:r>
          </a:p>
        </p:txBody>
      </p:sp>
      <p:sp>
        <p:nvSpPr>
          <p:cNvPr id="11" name="Text Placeholder">
            <a:extLst>
              <a:ext uri="{FF2B5EF4-FFF2-40B4-BE49-F238E27FC236}">
                <a16:creationId xmlns:a16="http://schemas.microsoft.com/office/drawing/2014/main" id="{6C43629F-166D-4548-8325-016D207D1220}"/>
              </a:ext>
            </a:extLst>
          </p:cNvPr>
          <p:cNvSpPr>
            <a:spLocks noGrp="1"/>
          </p:cNvSpPr>
          <p:nvPr>
            <p:ph type="body" sz="quarter" idx="15" hasCustomPrompt="1"/>
          </p:nvPr>
        </p:nvSpPr>
        <p:spPr>
          <a:xfrm>
            <a:off x="7086600" y="1243584"/>
            <a:ext cx="1833373" cy="3182811"/>
          </a:xfrm>
        </p:spPr>
        <p:txBody>
          <a:bodyPr/>
          <a:lstStyle>
            <a:lvl1pPr>
              <a:lnSpc>
                <a:spcPct val="110000"/>
              </a:lnSpc>
              <a:defRPr lang="en-US" sz="1400" dirty="0">
                <a:solidFill>
                  <a:schemeClr val="accent1"/>
                </a:solidFill>
                <a:latin typeface="IBM Plex Sans" panose="020B0503050203000203" pitchFamily="34" charset="0"/>
                <a:ea typeface="IBM Plex Sans" panose="020B0503050203000203" pitchFamily="34" charset="0"/>
                <a:cs typeface="IBM Plex Sans" panose="020B0503050203000203" pitchFamily="34" charset="0"/>
              </a:defRPr>
            </a:lvl1pPr>
            <a:lvl2pPr>
              <a:buClr>
                <a:schemeClr val="tx1"/>
              </a:buClr>
              <a:defRPr b="0" i="0">
                <a:solidFill>
                  <a:schemeClr val="tx2"/>
                </a:solidFill>
                <a:latin typeface="IBM Plex Sans" panose="020B0503050203000203" pitchFamily="34" charset="77"/>
              </a:defRPr>
            </a:lvl2pPr>
            <a:lvl3pPr>
              <a:buClr>
                <a:schemeClr val="tx1"/>
              </a:buClr>
              <a:defRPr b="0" i="0">
                <a:solidFill>
                  <a:schemeClr val="tx2"/>
                </a:solidFill>
                <a:latin typeface="IBM Plex Sans" panose="020B0503050203000203" pitchFamily="34" charset="77"/>
              </a:defRPr>
            </a:lvl3pPr>
            <a:lvl4pPr>
              <a:buClr>
                <a:schemeClr val="tx1"/>
              </a:buClr>
              <a:defRPr b="0" i="0">
                <a:solidFill>
                  <a:schemeClr val="tx2"/>
                </a:solidFill>
                <a:latin typeface="IBM Plex Sans" panose="020B0503050203000203" pitchFamily="34" charset="77"/>
              </a:defRPr>
            </a:lvl4pPr>
            <a:lvl5pPr>
              <a:buClr>
                <a:schemeClr val="tx1"/>
              </a:buClr>
              <a:defRPr b="0" i="0">
                <a:solidFill>
                  <a:schemeClr val="tx2"/>
                </a:solidFill>
                <a:latin typeface="IBM Plex Sans" panose="020B0503050203000203" pitchFamily="34" charset="77"/>
              </a:defRPr>
            </a:lvl5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text styling for quotes or callouts (20px or 14px depending on length)</a:t>
            </a:r>
          </a:p>
        </p:txBody>
      </p:sp>
      <p:sp>
        <p:nvSpPr>
          <p:cNvPr id="8" name="Text Placeholder 7">
            <a:extLst>
              <a:ext uri="{FF2B5EF4-FFF2-40B4-BE49-F238E27FC236}">
                <a16:creationId xmlns:a16="http://schemas.microsoft.com/office/drawing/2014/main" id="{1DDB3BF9-8155-2D4E-A9D1-1843E9DCAEDA}"/>
              </a:ext>
            </a:extLst>
          </p:cNvPr>
          <p:cNvSpPr>
            <a:spLocks noGrp="1"/>
          </p:cNvSpPr>
          <p:nvPr>
            <p:ph type="body" sz="quarter" idx="16" hasCustomPrompt="1"/>
          </p:nvPr>
        </p:nvSpPr>
        <p:spPr>
          <a:xfrm>
            <a:off x="219456" y="173736"/>
            <a:ext cx="1892807" cy="841248"/>
          </a:xfrm>
        </p:spPr>
        <p:txBody>
          <a:bodyPr/>
          <a:lstStyle>
            <a:lvl1pPr>
              <a:defRPr sz="2000"/>
            </a:lvl1pPr>
            <a:lvl2pPr marL="0" indent="0">
              <a:buNone/>
              <a:defRPr/>
            </a:lvl2pPr>
          </a:lstStyle>
          <a:p>
            <a:pPr lvl="0"/>
            <a:r>
              <a:rPr lang="en-US" dirty="0"/>
              <a:t>Left panel title + description</a:t>
            </a:r>
          </a:p>
        </p:txBody>
      </p:sp>
      <p:sp>
        <p:nvSpPr>
          <p:cNvPr id="14" name="Text Placeholder 13">
            <a:extLst>
              <a:ext uri="{FF2B5EF4-FFF2-40B4-BE49-F238E27FC236}">
                <a16:creationId xmlns:a16="http://schemas.microsoft.com/office/drawing/2014/main" id="{E20AA622-AA52-EB46-977F-64DF63AD1C91}"/>
              </a:ext>
            </a:extLst>
          </p:cNvPr>
          <p:cNvSpPr>
            <a:spLocks noGrp="1"/>
          </p:cNvSpPr>
          <p:nvPr>
            <p:ph type="body" sz="quarter" idx="17"/>
          </p:nvPr>
        </p:nvSpPr>
        <p:spPr>
          <a:xfrm>
            <a:off x="219456" y="1243584"/>
            <a:ext cx="1837944" cy="1328166"/>
          </a:xfrm>
        </p:spPr>
        <p:txBody>
          <a:bodyPr/>
          <a:lstStyle>
            <a:lvl2pPr marL="0" indent="0">
              <a:buNone/>
              <a:defRPr/>
            </a:lvl2pPr>
          </a:lstStyle>
          <a:p>
            <a:pPr lvl="0"/>
            <a:r>
              <a:rPr lang="en-US" dirty="0"/>
              <a:t>Click to edit Master text styles</a:t>
            </a:r>
          </a:p>
        </p:txBody>
      </p:sp>
      <p:sp>
        <p:nvSpPr>
          <p:cNvPr id="16" name="Text Placeholder 15">
            <a:extLst>
              <a:ext uri="{FF2B5EF4-FFF2-40B4-BE49-F238E27FC236}">
                <a16:creationId xmlns:a16="http://schemas.microsoft.com/office/drawing/2014/main" id="{36CA9384-003A-BA4A-98F1-50BB5FA84D33}"/>
              </a:ext>
            </a:extLst>
          </p:cNvPr>
          <p:cNvSpPr>
            <a:spLocks noGrp="1"/>
          </p:cNvSpPr>
          <p:nvPr>
            <p:ph type="body" sz="quarter" idx="18"/>
          </p:nvPr>
        </p:nvSpPr>
        <p:spPr>
          <a:xfrm>
            <a:off x="2505456" y="1243584"/>
            <a:ext cx="1828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a:extLst>
              <a:ext uri="{FF2B5EF4-FFF2-40B4-BE49-F238E27FC236}">
                <a16:creationId xmlns:a16="http://schemas.microsoft.com/office/drawing/2014/main" id="{35E93564-0997-F943-A427-D795A61EC1AE}"/>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196729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panel title + image">
    <p:bg>
      <p:bgPr>
        <a:solidFill>
          <a:schemeClr val="tx2"/>
        </a:solidFill>
        <a:effectLst/>
      </p:bgPr>
    </p:bg>
    <p:spTree>
      <p:nvGrpSpPr>
        <p:cNvPr id="1" name=""/>
        <p:cNvGrpSpPr/>
        <p:nvPr/>
      </p:nvGrpSpPr>
      <p:grpSpPr>
        <a:xfrm>
          <a:off x="0" y="0"/>
          <a:ext cx="0" cy="0"/>
          <a:chOff x="0" y="0"/>
          <a:chExt cx="0" cy="0"/>
        </a:xfrm>
      </p:grpSpPr>
      <p:sp>
        <p:nvSpPr>
          <p:cNvPr id="11" name="Cool gray 10 rectangle">
            <a:extLst>
              <a:ext uri="{FF2B5EF4-FFF2-40B4-BE49-F238E27FC236}">
                <a16:creationId xmlns:a16="http://schemas.microsoft.com/office/drawing/2014/main" id="{AC7071F7-7B2A-D945-9E7A-B87CA754F3F3}"/>
              </a:ext>
              <a:ext uri="{C183D7F6-B498-43B3-948B-1728B52AA6E4}">
                <adec:decorative xmlns:adec="http://schemas.microsoft.com/office/drawing/2017/decorative" val="1"/>
              </a:ext>
            </a:extLst>
          </p:cNvPr>
          <p:cNvSpPr/>
          <p:nvPr userDrawn="1"/>
        </p:nvSpPr>
        <p:spPr>
          <a:xfrm>
            <a:off x="2304535" y="0"/>
            <a:ext cx="6839465"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pic>
        <p:nvPicPr>
          <p:cNvPr id="13" name="Picture 12">
            <a:extLst>
              <a:ext uri="{FF2B5EF4-FFF2-40B4-BE49-F238E27FC236}">
                <a16:creationId xmlns:a16="http://schemas.microsoft.com/office/drawing/2014/main" id="{DA89792B-7DE7-4945-814D-8C9E3FB89901}"/>
              </a:ext>
            </a:extLst>
          </p:cNvPr>
          <p:cNvPicPr>
            <a:picLocks noChangeAspect="1"/>
          </p:cNvPicPr>
          <p:nvPr userDrawn="1"/>
        </p:nvPicPr>
        <p:blipFill>
          <a:blip r:embed="rId2"/>
          <a:stretch>
            <a:fillRect/>
          </a:stretch>
        </p:blipFill>
        <p:spPr>
          <a:xfrm>
            <a:off x="7549414" y="0"/>
            <a:ext cx="1594586" cy="612648"/>
          </a:xfrm>
          <a:prstGeom prst="rect">
            <a:avLst/>
          </a:prstGeom>
        </p:spPr>
      </p:pic>
      <p:sp>
        <p:nvSpPr>
          <p:cNvPr id="9" name="Picture Placeholder"/>
          <p:cNvSpPr>
            <a:spLocks noGrp="1"/>
          </p:cNvSpPr>
          <p:nvPr>
            <p:ph type="pic" sz="quarter" idx="14"/>
          </p:nvPr>
        </p:nvSpPr>
        <p:spPr>
          <a:xfrm>
            <a:off x="2286000" y="0"/>
            <a:ext cx="6858000" cy="5148072"/>
          </a:xfrm>
          <a:solidFill>
            <a:schemeClr val="tx1"/>
          </a:solidFill>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8">
            <a:extLst>
              <a:ext uri="{FF2B5EF4-FFF2-40B4-BE49-F238E27FC236}">
                <a16:creationId xmlns:a16="http://schemas.microsoft.com/office/drawing/2014/main" id="{0FCF3F11-D5C2-4840-B6AA-0826FA672623}"/>
              </a:ext>
            </a:extLst>
          </p:cNvPr>
          <p:cNvSpPr>
            <a:spLocks noGrp="1"/>
          </p:cNvSpPr>
          <p:nvPr>
            <p:ph type="body" sz="quarter" idx="15" hasCustomPrompt="1"/>
          </p:nvPr>
        </p:nvSpPr>
        <p:spPr>
          <a:xfrm>
            <a:off x="219779" y="4327588"/>
            <a:ext cx="1865621" cy="166688"/>
          </a:xfrm>
        </p:spPr>
        <p:txBody>
          <a:bodyPr/>
          <a:lstStyle>
            <a:lvl1pPr>
              <a:defRPr lang="en-US" sz="1000" b="0" i="1" dirty="0">
                <a:solidFill>
                  <a:schemeClr val="bg2"/>
                </a:solidFill>
                <a:latin typeface="IBM Plex Sans" panose="020B0503050203000203" pitchFamily="34" charset="77"/>
                <a:ea typeface="IBM Plex Sans" panose="020B0503050203000203" pitchFamily="34" charset="0"/>
                <a:cs typeface="IBM Plex Sans" panose="020B0503050203000203" pitchFamily="34" charset="0"/>
              </a:defRPr>
            </a:lvl1pPr>
          </a:lstStyle>
          <a:p>
            <a:pPr marL="0" lvl="0" indent="0" algn="l" rtl="0" eaLnBrk="1" fontAlgn="base" hangingPunct="1">
              <a:lnSpc>
                <a:spcPct val="120000"/>
              </a:lnSpc>
              <a:spcBef>
                <a:spcPts val="1100"/>
              </a:spcBef>
              <a:spcAft>
                <a:spcPct val="0"/>
              </a:spcAft>
              <a:buClr>
                <a:srgbClr val="6D6E70"/>
              </a:buClr>
              <a:buSzPct val="90000"/>
              <a:buFont typeface="Wingdings" pitchFamily="2" charset="2"/>
              <a:buNone/>
            </a:pPr>
            <a:r>
              <a:rPr lang="en-US" dirty="0"/>
              <a:t>Optional image caption styling</a:t>
            </a:r>
          </a:p>
        </p:txBody>
      </p:sp>
      <p:sp>
        <p:nvSpPr>
          <p:cNvPr id="6" name="Text Placeholder 5">
            <a:extLst>
              <a:ext uri="{FF2B5EF4-FFF2-40B4-BE49-F238E27FC236}">
                <a16:creationId xmlns:a16="http://schemas.microsoft.com/office/drawing/2014/main" id="{EE96722A-5328-BD4F-BCAA-57403E973996}"/>
              </a:ext>
            </a:extLst>
          </p:cNvPr>
          <p:cNvSpPr>
            <a:spLocks noGrp="1"/>
          </p:cNvSpPr>
          <p:nvPr>
            <p:ph type="body" sz="quarter" idx="16" hasCustomPrompt="1"/>
          </p:nvPr>
        </p:nvSpPr>
        <p:spPr>
          <a:xfrm>
            <a:off x="219456" y="173736"/>
            <a:ext cx="1892807" cy="841248"/>
          </a:xfrm>
        </p:spPr>
        <p:txBody>
          <a:bodyPr/>
          <a:lstStyle>
            <a:lvl1pPr>
              <a:defRPr sz="2000"/>
            </a:lvl1pPr>
          </a:lstStyle>
          <a:p>
            <a:pPr lvl="0"/>
            <a:r>
              <a:rPr lang="en-US" dirty="0"/>
              <a:t>Left panel title + description</a:t>
            </a:r>
          </a:p>
        </p:txBody>
      </p:sp>
      <p:sp>
        <p:nvSpPr>
          <p:cNvPr id="14" name="Text Placeholder 13">
            <a:extLst>
              <a:ext uri="{FF2B5EF4-FFF2-40B4-BE49-F238E27FC236}">
                <a16:creationId xmlns:a16="http://schemas.microsoft.com/office/drawing/2014/main" id="{47003850-CA02-794E-82E9-2765B21076B6}"/>
              </a:ext>
            </a:extLst>
          </p:cNvPr>
          <p:cNvSpPr>
            <a:spLocks noGrp="1"/>
          </p:cNvSpPr>
          <p:nvPr>
            <p:ph type="body" sz="quarter" idx="17"/>
          </p:nvPr>
        </p:nvSpPr>
        <p:spPr>
          <a:xfrm>
            <a:off x="219457" y="1243584"/>
            <a:ext cx="1837944" cy="1328166"/>
          </a:xfrm>
        </p:spPr>
        <p:txBody>
          <a:bodyPr/>
          <a:lstStyle/>
          <a:p>
            <a:pPr lvl="0"/>
            <a:r>
              <a:rPr lang="en-US" dirty="0"/>
              <a:t>Click to edit Master text styles</a:t>
            </a:r>
          </a:p>
        </p:txBody>
      </p:sp>
    </p:spTree>
    <p:extLst>
      <p:ext uri="{BB962C8B-B14F-4D97-AF65-F5344CB8AC3E}">
        <p14:creationId xmlns:p14="http://schemas.microsoft.com/office/powerpoint/2010/main" val="1939202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footer)">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C0CA2F38-20CE-244D-9F18-6922B667D651}"/>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8414122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2 column (split background)">
    <p:bg>
      <p:bgPr>
        <a:solidFill>
          <a:schemeClr val="tx2"/>
        </a:solidFill>
        <a:effectLst/>
      </p:bgPr>
    </p:bg>
    <p:spTree>
      <p:nvGrpSpPr>
        <p:cNvPr id="1" name=""/>
        <p:cNvGrpSpPr/>
        <p:nvPr/>
      </p:nvGrpSpPr>
      <p:grpSpPr>
        <a:xfrm>
          <a:off x="0" y="0"/>
          <a:ext cx="0" cy="0"/>
          <a:chOff x="0" y="0"/>
          <a:chExt cx="0" cy="0"/>
        </a:xfrm>
      </p:grpSpPr>
      <p:sp>
        <p:nvSpPr>
          <p:cNvPr id="8" name="Cool gray 10 rectangle">
            <a:extLst>
              <a:ext uri="{FF2B5EF4-FFF2-40B4-BE49-F238E27FC236}">
                <a16:creationId xmlns:a16="http://schemas.microsoft.com/office/drawing/2014/main" id="{FA72458D-69F1-254C-9C7B-9A062B760A8D}"/>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p:cNvSpPr>
            <a:spLocks noGrp="1"/>
          </p:cNvSpPr>
          <p:nvPr>
            <p:ph type="title" hasCustomPrompt="1"/>
          </p:nvPr>
        </p:nvSpPr>
        <p:spPr>
          <a:xfrm>
            <a:off x="210311" y="201168"/>
            <a:ext cx="4114735" cy="804672"/>
          </a:xfrm>
        </p:spPr>
        <p:txBody>
          <a:bodyPr/>
          <a:lstStyle>
            <a:lvl1pPr>
              <a:defRPr/>
            </a:lvl1pPr>
          </a:lstStyle>
          <a:p>
            <a:r>
              <a:rPr lang="en-US" dirty="0"/>
              <a:t>Title + 2 columns (½ - ½) split background</a:t>
            </a:r>
          </a:p>
        </p:txBody>
      </p:sp>
      <p:sp>
        <p:nvSpPr>
          <p:cNvPr id="7" name="Content Placeholder"/>
          <p:cNvSpPr>
            <a:spLocks noGrp="1"/>
          </p:cNvSpPr>
          <p:nvPr>
            <p:ph sz="quarter" idx="13"/>
          </p:nvPr>
        </p:nvSpPr>
        <p:spPr>
          <a:xfrm>
            <a:off x="4791456" y="1243584"/>
            <a:ext cx="4142232" cy="3279648"/>
          </a:xfrm>
        </p:spPr>
        <p:txBody>
          <a:bodyPr/>
          <a:lstStyle>
            <a:lvl1pPr>
              <a:defRPr sz="1400"/>
            </a:lvl1pPr>
          </a:lstStyle>
          <a:p>
            <a:pPr lvl="0"/>
            <a:r>
              <a:rPr lang="en-US" dirty="0"/>
              <a:t>Click to edit Master text styles</a:t>
            </a:r>
          </a:p>
        </p:txBody>
      </p:sp>
      <p:sp>
        <p:nvSpPr>
          <p:cNvPr id="6" name="Text Placeholder"/>
          <p:cNvSpPr>
            <a:spLocks noGrp="1"/>
          </p:cNvSpPr>
          <p:nvPr>
            <p:ph type="body" sz="quarter" idx="12"/>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D7850CD9-0F56-5C4D-8CF7-2F109E172934}"/>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1229565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1 column + 3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bg1"/>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chemeClr val="accent1"/>
          </a:solidFill>
          <a:ln>
            <a:noFill/>
          </a:ln>
        </p:spPr>
        <p:txBody>
          <a:bodyPr lIns="219456" tIns="201168" rIns="228600" bIns="228600"/>
          <a:lstStyle>
            <a:lvl1pPr>
              <a:defRPr>
                <a:solidFill>
                  <a:schemeClr val="tx2"/>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21307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1 column + 3 boxes gray">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tx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DCDCDC"/>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BEBEB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06814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4 boxes (alt)">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dirty="0"/>
              <a:t>Click to edit Master title style</a:t>
            </a:r>
          </a:p>
        </p:txBody>
      </p:sp>
      <p:sp>
        <p:nvSpPr>
          <p:cNvPr id="7" name="Content Placeholder 1"/>
          <p:cNvSpPr>
            <a:spLocks noGrp="1"/>
          </p:cNvSpPr>
          <p:nvPr>
            <p:ph sz="quarter" idx="20"/>
          </p:nvPr>
        </p:nvSpPr>
        <p:spPr>
          <a:xfrm>
            <a:off x="0" y="2570163"/>
            <a:ext cx="2286000" cy="2573337"/>
          </a:xfrm>
          <a:solidFill>
            <a:schemeClr val="bg1"/>
          </a:solidFill>
        </p:spPr>
        <p:txBody>
          <a:bodyPr lIns="219456" tIns="201168" rIns="228600" bIns="228600"/>
          <a:lstStyle>
            <a:lvl1pPr>
              <a:defRPr>
                <a:solidFill>
                  <a:schemeClr val="tx1"/>
                </a:solidFill>
              </a:defRPr>
            </a:lvl1pPr>
          </a:lstStyle>
          <a:p>
            <a:pPr lvl="0"/>
            <a:r>
              <a:rPr lang="en-US" dirty="0"/>
              <a:t>Click to edit Master text styles</a:t>
            </a:r>
          </a:p>
        </p:txBody>
      </p:sp>
      <p:sp>
        <p:nvSpPr>
          <p:cNvPr id="14" name="Content Placeholder 2"/>
          <p:cNvSpPr>
            <a:spLocks noGrp="1"/>
          </p:cNvSpPr>
          <p:nvPr>
            <p:ph sz="quarter" idx="19"/>
          </p:nvPr>
        </p:nvSpPr>
        <p:spPr>
          <a:xfrm>
            <a:off x="2286001" y="2570163"/>
            <a:ext cx="2286000" cy="2573337"/>
          </a:xfrm>
          <a:solidFill>
            <a:schemeClr val="accent1"/>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6" name="Content Placeholder 3"/>
          <p:cNvSpPr>
            <a:spLocks noGrp="1"/>
          </p:cNvSpPr>
          <p:nvPr>
            <p:ph sz="quarter" idx="17"/>
          </p:nvPr>
        </p:nvSpPr>
        <p:spPr>
          <a:xfrm>
            <a:off x="4572000" y="2570162"/>
            <a:ext cx="2286000" cy="2573338"/>
          </a:xfrm>
          <a:solidFill>
            <a:schemeClr val="accent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1" name="Content Placeholder 4"/>
          <p:cNvSpPr>
            <a:spLocks noGrp="1"/>
          </p:cNvSpPr>
          <p:nvPr>
            <p:ph sz="quarter" idx="18"/>
          </p:nvPr>
        </p:nvSpPr>
        <p:spPr>
          <a:xfrm>
            <a:off x="6858000" y="2570162"/>
            <a:ext cx="2286000" cy="2573338"/>
          </a:xfrm>
          <a:solidFill>
            <a:schemeClr val="accent3"/>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B642FF73-135D-9049-908B-399CD5E79550}"/>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4854986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4 boxes (alt) gray">
    <p:spTree>
      <p:nvGrpSpPr>
        <p:cNvPr id="1" name=""/>
        <p:cNvGrpSpPr/>
        <p:nvPr/>
      </p:nvGrpSpPr>
      <p:grpSpPr>
        <a:xfrm>
          <a:off x="0" y="0"/>
          <a:ext cx="0" cy="0"/>
          <a:chOff x="0" y="0"/>
          <a:chExt cx="0" cy="0"/>
        </a:xfrm>
      </p:grpSpPr>
      <p:sp>
        <p:nvSpPr>
          <p:cNvPr id="2" name="Title"/>
          <p:cNvSpPr>
            <a:spLocks noGrp="1"/>
          </p:cNvSpPr>
          <p:nvPr>
            <p:ph type="title"/>
          </p:nvPr>
        </p:nvSpPr>
        <p:spPr>
          <a:xfrm>
            <a:off x="0" y="-1"/>
            <a:ext cx="7086601" cy="2569463"/>
          </a:xfrm>
          <a:noFill/>
        </p:spPr>
        <p:txBody>
          <a:bodyPr lIns="192024" tIns="137160" rIns="228600" bIns="228600"/>
          <a:lstStyle>
            <a:lvl1pPr>
              <a:lnSpc>
                <a:spcPts val="5000"/>
              </a:lnSpc>
              <a:defRPr sz="4200"/>
            </a:lvl1pPr>
          </a:lstStyle>
          <a:p>
            <a:r>
              <a:rPr lang="en-US" dirty="0"/>
              <a:t>Click to edit Master title style</a:t>
            </a:r>
          </a:p>
        </p:txBody>
      </p:sp>
      <p:sp>
        <p:nvSpPr>
          <p:cNvPr id="7" name="Content Placeholder 1"/>
          <p:cNvSpPr>
            <a:spLocks noGrp="1"/>
          </p:cNvSpPr>
          <p:nvPr>
            <p:ph sz="quarter" idx="20"/>
          </p:nvPr>
        </p:nvSpPr>
        <p:spPr>
          <a:xfrm>
            <a:off x="0" y="2570163"/>
            <a:ext cx="2286000" cy="2573337"/>
          </a:xfrm>
          <a:solidFill>
            <a:schemeClr val="tx2"/>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2"/>
          <p:cNvSpPr>
            <a:spLocks noGrp="1"/>
          </p:cNvSpPr>
          <p:nvPr>
            <p:ph sz="quarter" idx="19"/>
          </p:nvPr>
        </p:nvSpPr>
        <p:spPr>
          <a:xfrm>
            <a:off x="2286001" y="2570163"/>
            <a:ext cx="2286000" cy="2573337"/>
          </a:xfrm>
          <a:solidFill>
            <a:srgbClr val="DCDCDC"/>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6" name="Content Placeholder 3"/>
          <p:cNvSpPr>
            <a:spLocks noGrp="1"/>
          </p:cNvSpPr>
          <p:nvPr>
            <p:ph sz="quarter" idx="17"/>
          </p:nvPr>
        </p:nvSpPr>
        <p:spPr>
          <a:xfrm>
            <a:off x="4572000" y="2570162"/>
            <a:ext cx="2286000" cy="2573338"/>
          </a:xfrm>
          <a:solidFill>
            <a:srgbClr val="BEBEB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4"/>
          <p:cNvSpPr>
            <a:spLocks noGrp="1"/>
          </p:cNvSpPr>
          <p:nvPr>
            <p:ph sz="quarter" idx="18"/>
          </p:nvPr>
        </p:nvSpPr>
        <p:spPr>
          <a:xfrm>
            <a:off x="6858000" y="2570162"/>
            <a:ext cx="2286000" cy="2573338"/>
          </a:xfrm>
          <a:solidFill>
            <a:srgbClr val="A4A4A4"/>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10" name="Picture 9">
            <a:extLst>
              <a:ext uri="{FF2B5EF4-FFF2-40B4-BE49-F238E27FC236}">
                <a16:creationId xmlns:a16="http://schemas.microsoft.com/office/drawing/2014/main" id="{B642FF73-135D-9049-908B-399CD5E79550}"/>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6252871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rgbClr val="FFFFFF"/>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4951" y="0"/>
            <a:ext cx="3044952" cy="5148072"/>
          </a:xfrm>
          <a:solidFill>
            <a:schemeClr val="accent1"/>
          </a:solidFill>
        </p:spPr>
        <p:txBody>
          <a:bodyPr lIns="219456" tIns="201168" rIns="228600" bIns="228600"/>
          <a:lstStyle>
            <a:lvl1pP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0348" y="0"/>
            <a:ext cx="3044952" cy="5148072"/>
          </a:xfrm>
          <a:solidFill>
            <a:schemeClr val="accent4"/>
          </a:solidFill>
        </p:spPr>
        <p:txBody>
          <a:bodyPr lIns="219456" tIns="201168" rIns="228600" bIns="228600"/>
          <a:lstStyle>
            <a:lvl1pP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Quantum / © 2021 IBM Corporation</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5163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4952" cy="5148072"/>
          </a:xfrm>
          <a:solidFill>
            <a:srgbClr val="FFFFFF"/>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4951" y="0"/>
            <a:ext cx="3044952" cy="5148072"/>
          </a:xfrm>
          <a:solidFill>
            <a:srgbClr val="F3F3F3"/>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0348" y="0"/>
            <a:ext cx="3044952" cy="5148072"/>
          </a:xfrm>
          <a:solidFill>
            <a:srgbClr val="DCDCDC"/>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Quantum / © 2021 IBM Corporation</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B8BDF67B-42AF-FB48-9926-C225A9833879}"/>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34598679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chemeClr val="bg1"/>
          </a:solidFill>
        </p:spPr>
        <p:txBody>
          <a:bodyPr lIns="219456" tIns="201168" rIns="228600" bIns="228600"/>
          <a:lstStyle>
            <a:lvl1pP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chemeClr val="accent1"/>
          </a:solidFill>
        </p:spPr>
        <p:txBody>
          <a:bodyPr lIns="219456" tIns="201168" rIns="228600" bIns="228600"/>
          <a:lstStyle>
            <a:lvl1pPr>
              <a:defRPr>
                <a:solidFill>
                  <a:schemeClr val="tx1"/>
                </a:solidFill>
              </a:defRPr>
            </a:lvl1pPr>
            <a:lvl2pPr>
              <a:buClr>
                <a:schemeClr val="bg1"/>
              </a:buClr>
              <a:defRPr>
                <a:solidFill>
                  <a:schemeClr val="tx1"/>
                </a:solidFill>
              </a:defRPr>
            </a:lvl2pPr>
            <a:lvl3pPr>
              <a:buClr>
                <a:schemeClr val="bg1"/>
              </a:buClr>
              <a:defRPr>
                <a:solidFill>
                  <a:schemeClr val="tx1"/>
                </a:solidFill>
              </a:defRPr>
            </a:lvl3pPr>
            <a:lvl4pPr>
              <a:buClr>
                <a:schemeClr val="bg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chemeClr val="accent4"/>
          </a:solidFill>
        </p:spPr>
        <p:txBody>
          <a:bodyPr lIns="219456" tIns="201168" rIns="228600" bIns="228600"/>
          <a:lstStyle>
            <a:lvl1pPr>
              <a:defRPr>
                <a:solidFill>
                  <a:schemeClr val="tx2"/>
                </a:solidFill>
              </a:defRPr>
            </a:lvl1pPr>
            <a:lvl2pPr>
              <a:buClr>
                <a:schemeClr val="tx1"/>
              </a:buClr>
              <a:defRPr>
                <a:solidFill>
                  <a:schemeClr val="tx2"/>
                </a:solidFill>
              </a:defRPr>
            </a:lvl2pPr>
            <a:lvl3pPr>
              <a:buClr>
                <a:schemeClr val="tx1"/>
              </a:buClr>
              <a:defRPr>
                <a:solidFill>
                  <a:schemeClr val="tx2"/>
                </a:solidFill>
              </a:defRPr>
            </a:lvl3pPr>
            <a:lvl4pPr>
              <a:buClr>
                <a:schemeClr val="tx1"/>
              </a:buClr>
              <a:defRPr>
                <a:solidFill>
                  <a:schemeClr val="tx2"/>
                </a:solidFill>
              </a:defRPr>
            </a:lvl4pPr>
            <a:lvl5pPr>
              <a:buClr>
                <a:schemeClr val="tx1"/>
              </a:buCl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Quantum / © 2021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579898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 boxes gray">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tx1"/>
          </a:solidFill>
        </p:spPr>
        <p:txBody>
          <a:bodyPr lIns="219456" tIns="1243584"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chemeClr val="tx2"/>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DCDCDC"/>
          </a:solidFill>
        </p:spPr>
        <p:txBody>
          <a:bodyPr lIns="219456" tIns="1243584"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BEBEBE"/>
          </a:solidFill>
        </p:spPr>
        <p:txBody>
          <a:bodyPr lIns="219456" tIns="1243584" rIns="228600" bIns="228600"/>
          <a:lstStyle>
            <a:lvl1pPr>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IBM Quantum / © 2021 IBM Corporation</a:t>
            </a:r>
          </a:p>
        </p:txBody>
      </p:sp>
      <p:sp>
        <p:nvSpPr>
          <p:cNvPr id="4" name="Slide Number Placeholde"/>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6BCFE05A-7200-A940-9456-D3383C4107FF}"/>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9659235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33088" cy="804672"/>
          </a:xfrm>
        </p:spPr>
        <p:txBody>
          <a:bodyPr/>
          <a:lstStyle/>
          <a:p>
            <a:r>
              <a:rPr lang="en-US" dirty="0"/>
              <a:t>Thank you</a:t>
            </a:r>
          </a:p>
        </p:txBody>
      </p:sp>
      <p:sp>
        <p:nvSpPr>
          <p:cNvPr id="8" name="Text Placeholder 1"/>
          <p:cNvSpPr>
            <a:spLocks noGrp="1"/>
          </p:cNvSpPr>
          <p:nvPr>
            <p:ph type="body" sz="quarter" idx="13" hasCustomPrompt="1"/>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r>
              <a:rPr lang="en-US" dirty="0"/>
              <a:t>First </a:t>
            </a:r>
            <a:r>
              <a:rPr lang="en-US" dirty="0" err="1"/>
              <a:t>Lastname</a:t>
            </a:r>
            <a:endParaRPr lang="en-US" dirty="0"/>
          </a:p>
          <a:p>
            <a:r>
              <a:rPr lang="en-US" dirty="0"/>
              <a:t>Job Title</a:t>
            </a:r>
          </a:p>
          <a:p>
            <a:r>
              <a:rPr lang="en-US" dirty="0"/>
              <a:t>—</a:t>
            </a:r>
          </a:p>
          <a:p>
            <a:r>
              <a:rPr lang="en-US" dirty="0" err="1"/>
              <a:t>firstlastname@us.ibm.com</a:t>
            </a:r>
            <a:endParaRPr lang="en-US" dirty="0"/>
          </a:p>
          <a:p>
            <a:r>
              <a:rPr lang="en-US" dirty="0"/>
              <a:t>+1-555-555-5555</a:t>
            </a:r>
          </a:p>
          <a:p>
            <a:r>
              <a:rPr lang="en-US" dirty="0" err="1"/>
              <a:t>ibm.com</a:t>
            </a:r>
            <a:endParaRPr lang="en-US" dirty="0"/>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hasCustomPrompt="1"/>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r>
              <a:rPr lang="en-US" dirty="0"/>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a:t>
            </a:r>
            <a:r>
              <a:rPr lang="en-US" dirty="0" err="1"/>
              <a:t>ibm.com</a:t>
            </a:r>
            <a:r>
              <a:rPr lang="en-US" dirty="0"/>
              <a:t>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08696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divider (no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7"/>
            <a:ext cx="4142232" cy="1454637"/>
          </a:xfrm>
        </p:spPr>
        <p:txBody>
          <a:bodyPr/>
          <a:lstStyle>
            <a:lvl1pPr>
              <a:lnSpc>
                <a:spcPct val="90000"/>
              </a:lnSpc>
              <a:defRPr/>
            </a:lvl1pPr>
          </a:lstStyle>
          <a:p>
            <a:r>
              <a:rPr lang="en-US" dirty="0"/>
              <a:t>Click to edit Master title style (3 sizes for title text available) - no footer</a:t>
            </a:r>
          </a:p>
        </p:txBody>
      </p:sp>
      <p:pic>
        <p:nvPicPr>
          <p:cNvPr id="6" name="Picture 5">
            <a:extLst>
              <a:ext uri="{FF2B5EF4-FFF2-40B4-BE49-F238E27FC236}">
                <a16:creationId xmlns:a16="http://schemas.microsoft.com/office/drawing/2014/main" id="{99DCD91D-6EEE-A449-BBBB-4C464064DE56}"/>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41127628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Picture 7">
            <a:extLst>
              <a:ext uri="{FF2B5EF4-FFF2-40B4-BE49-F238E27FC236}">
                <a16:creationId xmlns:a16="http://schemas.microsoft.com/office/drawing/2014/main" id="{CFF5C387-486D-AB4A-BFE7-AD6AF72450BA}"/>
              </a:ext>
            </a:extLst>
          </p:cNvPr>
          <p:cNvPicPr>
            <a:picLocks noChangeAspect="1"/>
          </p:cNvPicPr>
          <p:nvPr userDrawn="1"/>
        </p:nvPicPr>
        <p:blipFill>
          <a:blip r:embed="rId2"/>
          <a:stretch>
            <a:fillRect/>
          </a:stretch>
        </p:blipFill>
        <p:spPr>
          <a:xfrm>
            <a:off x="2882215" y="1922526"/>
            <a:ext cx="3379570" cy="1298448"/>
          </a:xfrm>
          <a:prstGeom prst="rect">
            <a:avLst/>
          </a:prstGeom>
        </p:spPr>
      </p:pic>
    </p:spTree>
    <p:extLst>
      <p:ext uri="{BB962C8B-B14F-4D97-AF65-F5344CB8AC3E}">
        <p14:creationId xmlns:p14="http://schemas.microsoft.com/office/powerpoint/2010/main" val="28059126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BM sign 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descr="IBM 8-bar logo">
            <a:extLst>
              <a:ext uri="{FF2B5EF4-FFF2-40B4-BE49-F238E27FC236}">
                <a16:creationId xmlns:a16="http://schemas.microsoft.com/office/drawing/2014/main" id="{0C50FF1F-2B6D-2A45-A175-27DFE88C5352}"/>
              </a:ext>
            </a:extLst>
          </p:cNvPr>
          <p:cNvPicPr>
            <a:picLocks noChangeAspect="1"/>
          </p:cNvPicPr>
          <p:nvPr userDrawn="1"/>
        </p:nvPicPr>
        <p:blipFill>
          <a:blip r:embed="rId2"/>
          <a:stretch>
            <a:fillRect/>
          </a:stretch>
        </p:blipFill>
        <p:spPr>
          <a:xfrm>
            <a:off x="3923196" y="2312885"/>
            <a:ext cx="1297608" cy="517732"/>
          </a:xfrm>
          <a:prstGeom prst="rect">
            <a:avLst/>
          </a:prstGeom>
        </p:spPr>
      </p:pic>
    </p:spTree>
    <p:extLst>
      <p:ext uri="{BB962C8B-B14F-4D97-AF65-F5344CB8AC3E}">
        <p14:creationId xmlns:p14="http://schemas.microsoft.com/office/powerpoint/2010/main" val="2198369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divider (footer)">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7"/>
            <a:ext cx="4142232" cy="1454637"/>
          </a:xfrm>
        </p:spPr>
        <p:txBody>
          <a:bodyPr/>
          <a:lstStyle>
            <a:lvl1pPr>
              <a:lnSpc>
                <a:spcPct val="90000"/>
              </a:lnSpc>
              <a:defRPr/>
            </a:lvl1pPr>
          </a:lstStyle>
          <a:p>
            <a:r>
              <a:rPr lang="en-US" dirty="0"/>
              <a:t>Click to edit Master title style (3 sizes for title text available) - with footer</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50AF778C-C865-FE4B-B4D9-4D45652EBE81}"/>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485129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Xlg text">
    <p:bg>
      <p:bgPr>
        <a:solidFill>
          <a:schemeClr val="tx2"/>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37160" y="91440"/>
            <a:ext cx="6949440" cy="4404360"/>
          </a:xfrm>
        </p:spPr>
        <p:txBody>
          <a:bodyPr/>
          <a:lstStyle>
            <a:lvl1pPr>
              <a:lnSpc>
                <a:spcPct val="90000"/>
              </a:lnSpc>
              <a:defRPr sz="9200" b="0" i="0">
                <a:solidFill>
                  <a:srgbClr val="0062FF"/>
                </a:solidFill>
                <a:latin typeface="IBM Plex Sans SemiBold" panose="020B0503050203000203" pitchFamily="34" charset="77"/>
              </a:defRPr>
            </a:lvl1pPr>
          </a:lstStyle>
          <a:p>
            <a:r>
              <a:rPr lang="en-US" dirty="0"/>
              <a:t>High impact </a:t>
            </a:r>
            <a:br>
              <a:rPr lang="en-US" dirty="0"/>
            </a:br>
            <a:r>
              <a:rPr lang="en-US" dirty="0" err="1"/>
              <a:t>xlg</a:t>
            </a:r>
            <a:r>
              <a:rPr lang="en-US" dirty="0"/>
              <a:t> text</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Quantum / © 2021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A727ED31-09B9-2F4F-8BF7-FD8ADC695F5B}"/>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3887675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Xlg text / fact + image">
    <p:spTree>
      <p:nvGrpSpPr>
        <p:cNvPr id="1" name=""/>
        <p:cNvGrpSpPr/>
        <p:nvPr/>
      </p:nvGrpSpPr>
      <p:grpSpPr>
        <a:xfrm>
          <a:off x="0" y="0"/>
          <a:ext cx="0" cy="0"/>
          <a:chOff x="0" y="0"/>
          <a:chExt cx="0" cy="0"/>
        </a:xfrm>
      </p:grpSpPr>
      <p:sp>
        <p:nvSpPr>
          <p:cNvPr id="6" name="Text Placeholder"/>
          <p:cNvSpPr>
            <a:spLocks noGrp="1"/>
          </p:cNvSpPr>
          <p:nvPr>
            <p:ph type="body" sz="quarter" idx="12" hasCustomPrompt="1"/>
          </p:nvPr>
        </p:nvSpPr>
        <p:spPr>
          <a:xfrm>
            <a:off x="155448" y="1155627"/>
            <a:ext cx="4206240" cy="3361944"/>
          </a:xfrm>
        </p:spPr>
        <p:txBody>
          <a:bodyPr/>
          <a:lstStyle>
            <a:lvl1pPr>
              <a:lnSpc>
                <a:spcPct val="90000"/>
              </a:lnSpc>
              <a:defRPr sz="9200" b="0" i="0">
                <a:solidFill>
                  <a:srgbClr val="0062FF"/>
                </a:solidFill>
                <a:latin typeface="IBM Plex Sans SemiBold" panose="020B0503050203000203" pitchFamily="34" charset="77"/>
              </a:defRPr>
            </a:lvl1pPr>
          </a:lstStyle>
          <a:p>
            <a:pPr lvl="0"/>
            <a:r>
              <a:rPr lang="en-US" dirty="0"/>
              <a:t>100%</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D72E93A7-C278-A142-AB3D-EA0C25ABB392}"/>
              </a:ext>
            </a:extLst>
          </p:cNvPr>
          <p:cNvSpPr>
            <a:spLocks noGrp="1"/>
          </p:cNvSpPr>
          <p:nvPr>
            <p:ph type="body" sz="quarter" idx="14" hasCustomPrompt="1"/>
          </p:nvPr>
        </p:nvSpPr>
        <p:spPr>
          <a:xfrm>
            <a:off x="219456" y="173736"/>
            <a:ext cx="3794760" cy="859536"/>
          </a:xfrm>
        </p:spPr>
        <p:txBody>
          <a:bodyPr/>
          <a:lstStyle>
            <a:lvl1pPr>
              <a:defRPr sz="2000"/>
            </a:lvl1pPr>
            <a:lvl2pPr marL="0" indent="0">
              <a:buNone/>
              <a:defRPr/>
            </a:lvl2pPr>
          </a:lstStyle>
          <a:p>
            <a:pPr lvl="0"/>
            <a:r>
              <a:rPr lang="en-US" dirty="0"/>
              <a:t>Title with </a:t>
            </a:r>
            <a:r>
              <a:rPr lang="en-US" dirty="0" err="1"/>
              <a:t>xlg</a:t>
            </a:r>
            <a:r>
              <a:rPr lang="en-US" dirty="0"/>
              <a:t> text + optional ½ image</a:t>
            </a:r>
          </a:p>
        </p:txBody>
      </p:sp>
      <p:pic>
        <p:nvPicPr>
          <p:cNvPr id="10" name="Picture 9">
            <a:extLst>
              <a:ext uri="{FF2B5EF4-FFF2-40B4-BE49-F238E27FC236}">
                <a16:creationId xmlns:a16="http://schemas.microsoft.com/office/drawing/2014/main" id="{EC740996-FB94-4C41-BF5C-7C66E91DF28D}"/>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724364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3152" y="201169"/>
            <a:ext cx="5705856" cy="1729232"/>
          </a:xfrm>
        </p:spPr>
        <p:txBody>
          <a:bodyPr lIns="0" rIns="0"/>
          <a:lstStyle>
            <a:lvl1pPr marL="164592" indent="-164592">
              <a:defRPr>
                <a:solidFill>
                  <a:srgbClr val="0062FF"/>
                </a:solidFill>
              </a:defRPr>
            </a:lvl1pPr>
          </a:lstStyle>
          <a:p>
            <a:r>
              <a:rPr lang="en-US" dirty="0"/>
              <a:t>“Add quote, four line maximum.”</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Text Placeholder 10">
            <a:extLst>
              <a:ext uri="{FF2B5EF4-FFF2-40B4-BE49-F238E27FC236}">
                <a16:creationId xmlns:a16="http://schemas.microsoft.com/office/drawing/2014/main" id="{05A10955-0FA2-0B41-9E47-492323D6BFB2}"/>
              </a:ext>
            </a:extLst>
          </p:cNvPr>
          <p:cNvSpPr>
            <a:spLocks noGrp="1"/>
          </p:cNvSpPr>
          <p:nvPr>
            <p:ph type="body" sz="quarter" idx="14" hasCustomPrompt="1"/>
          </p:nvPr>
        </p:nvSpPr>
        <p:spPr>
          <a:xfrm>
            <a:off x="219456" y="1947672"/>
            <a:ext cx="4123944" cy="246888"/>
          </a:xfrm>
        </p:spPr>
        <p:txBody>
          <a:bodyPr/>
          <a:lstStyle>
            <a:lvl1pPr>
              <a:defRPr>
                <a:solidFill>
                  <a:schemeClr val="bg2"/>
                </a:solidFill>
              </a:defRPr>
            </a:lvl1pPr>
            <a:lvl2pPr marL="0" indent="0">
              <a:buNone/>
              <a:defRPr/>
            </a:lvl2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128095EB-9F92-1242-9308-650B1A6E2BD7}"/>
              </a:ext>
            </a:extLst>
          </p:cNvPr>
          <p:cNvSpPr>
            <a:spLocks noGrp="1"/>
          </p:cNvSpPr>
          <p:nvPr>
            <p:ph type="body" sz="quarter" idx="15" hasCustomPrompt="1"/>
          </p:nvPr>
        </p:nvSpPr>
        <p:spPr>
          <a:xfrm>
            <a:off x="219456" y="2203704"/>
            <a:ext cx="4123944" cy="246888"/>
          </a:xfrm>
        </p:spPr>
        <p:txBody>
          <a:bodyPr/>
          <a:lstStyle>
            <a:lvl1pPr>
              <a:defRPr b="0" i="1">
                <a:solidFill>
                  <a:schemeClr val="bg2"/>
                </a:solidFill>
                <a:latin typeface="IBM Plex Sans" panose="020B0503050203000203" pitchFamily="34" charset="0"/>
              </a:defRPr>
            </a:lvl1pPr>
            <a:lvl2pPr marL="0" indent="0">
              <a:buNone/>
              <a:defRPr/>
            </a:lvl2pPr>
          </a:lstStyle>
          <a:p>
            <a:pPr lvl="0"/>
            <a:r>
              <a:rPr lang="en-US" dirty="0"/>
              <a:t>Source, Date</a:t>
            </a:r>
          </a:p>
        </p:txBody>
      </p:sp>
      <p:pic>
        <p:nvPicPr>
          <p:cNvPr id="14" name="Picture 13">
            <a:extLst>
              <a:ext uri="{FF2B5EF4-FFF2-40B4-BE49-F238E27FC236}">
                <a16:creationId xmlns:a16="http://schemas.microsoft.com/office/drawing/2014/main" id="{4FA9BBB0-25AA-FB46-A614-A914AAB4DD0F}"/>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1896067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full width image ">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Picture Placeholder">
            <a:extLst>
              <a:ext uri="{FF2B5EF4-FFF2-40B4-BE49-F238E27FC236}">
                <a16:creationId xmlns:a16="http://schemas.microsoft.com/office/drawing/2014/main" id="{4689A64A-A783-D24D-9765-5E12B636FF62}"/>
              </a:ext>
            </a:extLst>
          </p:cNvPr>
          <p:cNvSpPr>
            <a:spLocks noGrp="1"/>
          </p:cNvSpPr>
          <p:nvPr>
            <p:ph type="pic" sz="quarter" idx="12"/>
          </p:nvPr>
        </p:nvSpPr>
        <p:spPr>
          <a:xfrm>
            <a:off x="0" y="1276350"/>
            <a:ext cx="9144000" cy="3867150"/>
          </a:xfrm>
        </p:spPr>
        <p:txBody>
          <a:bodyPr lIns="91440" tIns="91440" rIns="91440" bIns="91440"/>
          <a:lstStyle/>
          <a:p>
            <a:r>
              <a:rPr lang="en-US" dirty="0"/>
              <a:t>Click icon to add picture</a:t>
            </a:r>
          </a:p>
        </p:txBody>
      </p:sp>
      <p:sp>
        <p:nvSpPr>
          <p:cNvPr id="8" name="Text Placeholder 7">
            <a:extLst>
              <a:ext uri="{FF2B5EF4-FFF2-40B4-BE49-F238E27FC236}">
                <a16:creationId xmlns:a16="http://schemas.microsoft.com/office/drawing/2014/main" id="{1E0E60D0-D366-764B-8A91-8A28056057DA}"/>
              </a:ext>
            </a:extLst>
          </p:cNvPr>
          <p:cNvSpPr>
            <a:spLocks noGrp="1"/>
          </p:cNvSpPr>
          <p:nvPr>
            <p:ph type="body" sz="quarter" idx="13" hasCustomPrompt="1"/>
          </p:nvPr>
        </p:nvSpPr>
        <p:spPr>
          <a:xfrm>
            <a:off x="219456" y="173736"/>
            <a:ext cx="4142232" cy="804672"/>
          </a:xfrm>
        </p:spPr>
        <p:txBody>
          <a:bodyPr/>
          <a:lstStyle>
            <a:lvl1pPr>
              <a:defRPr sz="2000"/>
            </a:lvl1pPr>
            <a:lvl2pPr marL="0" indent="0">
              <a:buNone/>
              <a:defRPr/>
            </a:lvl2pPr>
          </a:lstStyle>
          <a:p>
            <a:pPr lvl="0"/>
            <a:r>
              <a:rPr lang="en-US" dirty="0"/>
              <a:t>Title + image below</a:t>
            </a:r>
          </a:p>
        </p:txBody>
      </p:sp>
      <p:pic>
        <p:nvPicPr>
          <p:cNvPr id="9" name="Picture 8">
            <a:extLst>
              <a:ext uri="{FF2B5EF4-FFF2-40B4-BE49-F238E27FC236}">
                <a16:creationId xmlns:a16="http://schemas.microsoft.com/office/drawing/2014/main" id="{E6247D1C-5440-784F-BE29-75456EAC64CA}"/>
              </a:ext>
            </a:extLst>
          </p:cNvPr>
          <p:cNvPicPr>
            <a:picLocks/>
          </p:cNvPicPr>
          <p:nvPr userDrawn="1"/>
        </p:nvPicPr>
        <p:blipFill>
          <a:blip r:embed="rId2"/>
          <a:stretch>
            <a:fillRect/>
          </a:stretch>
        </p:blipFill>
        <p:spPr>
          <a:xfrm>
            <a:off x="7553976" y="0"/>
            <a:ext cx="1609344" cy="612648"/>
          </a:xfrm>
          <a:prstGeom prst="rect">
            <a:avLst/>
          </a:prstGeom>
        </p:spPr>
      </p:pic>
    </p:spTree>
    <p:extLst>
      <p:ext uri="{BB962C8B-B14F-4D97-AF65-F5344CB8AC3E}">
        <p14:creationId xmlns:p14="http://schemas.microsoft.com/office/powerpoint/2010/main" val="207489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content righ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210312" y="201168"/>
            <a:ext cx="4142232" cy="4294632"/>
          </a:xfrm>
        </p:spPr>
        <p:txBody>
          <a:bodyPr/>
          <a:lstStyle/>
          <a:p>
            <a:r>
              <a:rPr lang="en-US" dirty="0"/>
              <a:t>Title + content right</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Quantum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4815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a:t>IBM Quantum / © 2021 IBM Corporation</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1011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987" r:id="rId1"/>
    <p:sldLayoutId id="2147483986"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 id="2147484002" r:id="rId17"/>
    <p:sldLayoutId id="2147484003" r:id="rId18"/>
    <p:sldLayoutId id="2147484004" r:id="rId19"/>
    <p:sldLayoutId id="2147484005" r:id="rId20"/>
    <p:sldLayoutId id="2147484006" r:id="rId21"/>
    <p:sldLayoutId id="2147484020" r:id="rId22"/>
    <p:sldLayoutId id="2147484008" r:id="rId23"/>
    <p:sldLayoutId id="2147484021" r:id="rId24"/>
    <p:sldLayoutId id="2147484024" r:id="rId25"/>
    <p:sldLayoutId id="2147484023" r:id="rId26"/>
    <p:sldLayoutId id="2147484010" r:id="rId27"/>
    <p:sldLayoutId id="2147484022" r:id="rId28"/>
    <p:sldLayoutId id="2147484011" r:id="rId29"/>
    <p:sldLayoutId id="2147484014" r:id="rId30"/>
    <p:sldLayoutId id="2147484012" r:id="rId31"/>
  </p:sldLayoutIdLst>
  <p:hf hdr="0" dt="0"/>
  <p:txStyles>
    <p:titleStyle>
      <a:lvl1pPr algn="l" rtl="0" eaLnBrk="1" fontAlgn="base" hangingPunct="1">
        <a:lnSpc>
          <a:spcPct val="90000"/>
        </a:lnSpc>
        <a:spcBef>
          <a:spcPct val="0"/>
        </a:spcBef>
        <a:spcAft>
          <a:spcPct val="0"/>
        </a:spcAft>
        <a:defRPr sz="28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10000"/>
        </a:lnSpc>
        <a:spcBef>
          <a:spcPts val="1100"/>
        </a:spcBef>
        <a:spcAft>
          <a:spcPct val="0"/>
        </a:spcAft>
        <a:buClr>
          <a:srgbClr val="161616"/>
        </a:buClr>
        <a:buSzPct val="90000"/>
        <a:buFont typeface="Arial" panose="020B0604020202020204" pitchFamily="34" charset="0"/>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37160" indent="-137160" algn="l" rtl="0" eaLnBrk="1" fontAlgn="base" hangingPunct="1">
        <a:lnSpc>
          <a:spcPct val="110000"/>
        </a:lnSpc>
        <a:spcBef>
          <a:spcPts val="1100"/>
        </a:spcBef>
        <a:spcAft>
          <a:spcPct val="0"/>
        </a:spcAft>
        <a:buClr>
          <a:schemeClr val="bg1"/>
        </a:buClr>
        <a:buSzPct val="8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283464" indent="-100584" algn="l" rtl="0" eaLnBrk="1" fontAlgn="base" hangingPunct="1">
        <a:lnSpc>
          <a:spcPct val="110000"/>
        </a:lnSpc>
        <a:spcBef>
          <a:spcPts val="1100"/>
        </a:spcBef>
        <a:spcAft>
          <a:spcPct val="0"/>
        </a:spcAft>
        <a:buClr>
          <a:schemeClr val="bg1"/>
        </a:buClr>
        <a:buSzPct val="8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512064" indent="-137160" algn="l" rtl="0" eaLnBrk="1" fontAlgn="base" hangingPunct="1">
        <a:lnSpc>
          <a:spcPct val="110000"/>
        </a:lnSpc>
        <a:spcBef>
          <a:spcPts val="1100"/>
        </a:spcBef>
        <a:spcAft>
          <a:spcPct val="0"/>
        </a:spcAft>
        <a:buClr>
          <a:schemeClr val="bg1"/>
        </a:buClr>
        <a:buSzPct val="8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10000"/>
        </a:lnSpc>
        <a:spcBef>
          <a:spcPts val="1100"/>
        </a:spcBef>
        <a:spcAft>
          <a:spcPct val="0"/>
        </a:spcAft>
        <a:buClr>
          <a:schemeClr val="bg1"/>
        </a:buClr>
        <a:buSzPct val="8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36.png"/><Relationship Id="rId26" Type="http://schemas.openxmlformats.org/officeDocument/2006/relationships/image" Target="../media/image40.png"/><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image" Target="../media/image44.png"/><Relationship Id="rId7" Type="http://schemas.openxmlformats.org/officeDocument/2006/relationships/customXml" Target="../ink/ink3.xml"/><Relationship Id="rId12" Type="http://schemas.openxmlformats.org/officeDocument/2006/relationships/image" Target="../media/image33.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2" Type="http://schemas.openxmlformats.org/officeDocument/2006/relationships/image" Target="../media/image28.tiff"/><Relationship Id="rId16" Type="http://schemas.openxmlformats.org/officeDocument/2006/relationships/image" Target="../media/image35.png"/><Relationship Id="rId20" Type="http://schemas.openxmlformats.org/officeDocument/2006/relationships/image" Target="../media/image37.png"/><Relationship Id="rId29" Type="http://schemas.openxmlformats.org/officeDocument/2006/relationships/customXml" Target="../ink/ink14.xml"/><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customXml" Target="../ink/ink5.xml"/><Relationship Id="rId24" Type="http://schemas.openxmlformats.org/officeDocument/2006/relationships/image" Target="../media/image39.png"/><Relationship Id="rId32" Type="http://schemas.openxmlformats.org/officeDocument/2006/relationships/image" Target="../media/image43.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41.png"/><Relationship Id="rId10" Type="http://schemas.openxmlformats.org/officeDocument/2006/relationships/image" Target="../media/image32.png"/><Relationship Id="rId19" Type="http://schemas.openxmlformats.org/officeDocument/2006/relationships/customXml" Target="../ink/ink9.xml"/><Relationship Id="rId31" Type="http://schemas.openxmlformats.org/officeDocument/2006/relationships/customXml" Target="../ink/ink15.xml"/><Relationship Id="rId4" Type="http://schemas.openxmlformats.org/officeDocument/2006/relationships/image" Target="../media/image29.png"/><Relationship Id="rId9" Type="http://schemas.openxmlformats.org/officeDocument/2006/relationships/customXml" Target="../ink/ink4.xml"/><Relationship Id="rId14" Type="http://schemas.openxmlformats.org/officeDocument/2006/relationships/image" Target="../media/image34.png"/><Relationship Id="rId22" Type="http://schemas.openxmlformats.org/officeDocument/2006/relationships/image" Target="../media/image38.png"/><Relationship Id="rId27" Type="http://schemas.openxmlformats.org/officeDocument/2006/relationships/customXml" Target="../ink/ink13.xml"/><Relationship Id="rId30" Type="http://schemas.openxmlformats.org/officeDocument/2006/relationships/image" Target="../media/image42.png"/><Relationship Id="rId8"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BE1DD-395E-B043-9461-4F08A8AF05DB}"/>
              </a:ext>
            </a:extLst>
          </p:cNvPr>
          <p:cNvSpPr>
            <a:spLocks noGrp="1"/>
          </p:cNvSpPr>
          <p:nvPr>
            <p:ph type="title"/>
          </p:nvPr>
        </p:nvSpPr>
        <p:spPr/>
        <p:txBody>
          <a:bodyPr/>
          <a:lstStyle/>
          <a:p>
            <a:r>
              <a:rPr lang="en-US" dirty="0"/>
              <a:t>Concept example diagrams for QEC framework GUI</a:t>
            </a:r>
          </a:p>
        </p:txBody>
      </p:sp>
      <p:sp>
        <p:nvSpPr>
          <p:cNvPr id="4" name="Text Placeholder 3">
            <a:extLst>
              <a:ext uri="{FF2B5EF4-FFF2-40B4-BE49-F238E27FC236}">
                <a16:creationId xmlns:a16="http://schemas.microsoft.com/office/drawing/2014/main" id="{000D181F-BF37-2248-A40D-ADEF583EF116}"/>
              </a:ext>
            </a:extLst>
          </p:cNvPr>
          <p:cNvSpPr>
            <a:spLocks noGrp="1"/>
          </p:cNvSpPr>
          <p:nvPr>
            <p:ph type="body" sz="quarter" idx="4294967295"/>
          </p:nvPr>
        </p:nvSpPr>
        <p:spPr>
          <a:xfrm>
            <a:off x="212344" y="1363474"/>
            <a:ext cx="4140200" cy="247650"/>
          </a:xfrm>
        </p:spPr>
        <p:txBody>
          <a:bodyPr/>
          <a:lstStyle/>
          <a:p>
            <a:r>
              <a:rPr lang="en-US" dirty="0"/>
              <a:t>Drew </a:t>
            </a:r>
            <a:r>
              <a:rPr lang="en-US" dirty="0" err="1"/>
              <a:t>Vandeth</a:t>
            </a:r>
            <a:endParaRPr lang="en-US" dirty="0"/>
          </a:p>
        </p:txBody>
      </p:sp>
    </p:spTree>
    <p:extLst>
      <p:ext uri="{BB962C8B-B14F-4D97-AF65-F5344CB8AC3E}">
        <p14:creationId xmlns:p14="http://schemas.microsoft.com/office/powerpoint/2010/main" val="1622857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3EAC6A-C007-3546-A160-4A9C42574C47}"/>
              </a:ext>
            </a:extLst>
          </p:cNvPr>
          <p:cNvPicPr>
            <a:picLocks noChangeAspect="1"/>
          </p:cNvPicPr>
          <p:nvPr/>
        </p:nvPicPr>
        <p:blipFill>
          <a:blip r:embed="rId2"/>
          <a:stretch>
            <a:fillRect/>
          </a:stretch>
        </p:blipFill>
        <p:spPr>
          <a:xfrm>
            <a:off x="71120" y="619760"/>
            <a:ext cx="4749800" cy="4102100"/>
          </a:xfrm>
          <a:prstGeom prst="rect">
            <a:avLst/>
          </a:prstGeom>
        </p:spPr>
      </p:pic>
      <p:pic>
        <p:nvPicPr>
          <p:cNvPr id="3" name="Picture 2">
            <a:extLst>
              <a:ext uri="{FF2B5EF4-FFF2-40B4-BE49-F238E27FC236}">
                <a16:creationId xmlns:a16="http://schemas.microsoft.com/office/drawing/2014/main" id="{4D807204-86C5-DE45-B6CC-ED71AD0EB0D8}"/>
              </a:ext>
            </a:extLst>
          </p:cNvPr>
          <p:cNvPicPr>
            <a:picLocks noChangeAspect="1"/>
          </p:cNvPicPr>
          <p:nvPr/>
        </p:nvPicPr>
        <p:blipFill>
          <a:blip r:embed="rId3"/>
          <a:stretch>
            <a:fillRect/>
          </a:stretch>
        </p:blipFill>
        <p:spPr>
          <a:xfrm>
            <a:off x="5201751" y="293370"/>
            <a:ext cx="3204658" cy="4556760"/>
          </a:xfrm>
          <a:prstGeom prst="rect">
            <a:avLst/>
          </a:prstGeom>
        </p:spPr>
      </p:pic>
    </p:spTree>
    <p:extLst>
      <p:ext uri="{BB962C8B-B14F-4D97-AF65-F5344CB8AC3E}">
        <p14:creationId xmlns:p14="http://schemas.microsoft.com/office/powerpoint/2010/main" val="1797979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2BEE76-E44E-2844-A665-657843908753}"/>
              </a:ext>
            </a:extLst>
          </p:cNvPr>
          <p:cNvPicPr>
            <a:picLocks noChangeAspect="1"/>
          </p:cNvPicPr>
          <p:nvPr/>
        </p:nvPicPr>
        <p:blipFill>
          <a:blip r:embed="rId2"/>
          <a:stretch>
            <a:fillRect/>
          </a:stretch>
        </p:blipFill>
        <p:spPr>
          <a:xfrm>
            <a:off x="222250" y="50800"/>
            <a:ext cx="8699500" cy="5041900"/>
          </a:xfrm>
          <a:prstGeom prst="rect">
            <a:avLst/>
          </a:prstGeom>
        </p:spPr>
      </p:pic>
    </p:spTree>
    <p:extLst>
      <p:ext uri="{BB962C8B-B14F-4D97-AF65-F5344CB8AC3E}">
        <p14:creationId xmlns:p14="http://schemas.microsoft.com/office/powerpoint/2010/main" val="224258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74989C-0076-0B4F-971A-84763D7FF0D3}"/>
              </a:ext>
            </a:extLst>
          </p:cNvPr>
          <p:cNvPicPr>
            <a:picLocks noChangeAspect="1"/>
          </p:cNvPicPr>
          <p:nvPr/>
        </p:nvPicPr>
        <p:blipFill>
          <a:blip r:embed="rId2"/>
          <a:stretch>
            <a:fillRect/>
          </a:stretch>
        </p:blipFill>
        <p:spPr>
          <a:xfrm>
            <a:off x="679515" y="477576"/>
            <a:ext cx="7504365" cy="4589723"/>
          </a:xfrm>
          <a:prstGeom prst="rect">
            <a:avLst/>
          </a:prstGeom>
        </p:spPr>
      </p:pic>
    </p:spTree>
    <p:extLst>
      <p:ext uri="{BB962C8B-B14F-4D97-AF65-F5344CB8AC3E}">
        <p14:creationId xmlns:p14="http://schemas.microsoft.com/office/powerpoint/2010/main" val="3284002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F7C9F7-7BE7-0146-B35A-D00D18C38946}"/>
              </a:ext>
            </a:extLst>
          </p:cNvPr>
          <p:cNvPicPr>
            <a:picLocks noChangeAspect="1"/>
          </p:cNvPicPr>
          <p:nvPr/>
        </p:nvPicPr>
        <p:blipFill>
          <a:blip r:embed="rId2"/>
          <a:stretch>
            <a:fillRect/>
          </a:stretch>
        </p:blipFill>
        <p:spPr>
          <a:xfrm>
            <a:off x="1723943" y="306074"/>
            <a:ext cx="5408377" cy="4768846"/>
          </a:xfrm>
          <a:prstGeom prst="rect">
            <a:avLst/>
          </a:prstGeom>
        </p:spPr>
      </p:pic>
    </p:spTree>
    <p:extLst>
      <p:ext uri="{BB962C8B-B14F-4D97-AF65-F5344CB8AC3E}">
        <p14:creationId xmlns:p14="http://schemas.microsoft.com/office/powerpoint/2010/main" val="1117320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43DFD9-412A-BF43-AAD1-85C8F869FA5A}"/>
              </a:ext>
            </a:extLst>
          </p:cNvPr>
          <p:cNvPicPr>
            <a:picLocks noChangeAspect="1"/>
          </p:cNvPicPr>
          <p:nvPr/>
        </p:nvPicPr>
        <p:blipFill>
          <a:blip r:embed="rId2"/>
          <a:stretch>
            <a:fillRect/>
          </a:stretch>
        </p:blipFill>
        <p:spPr>
          <a:xfrm>
            <a:off x="192609" y="148590"/>
            <a:ext cx="3413579" cy="4846320"/>
          </a:xfrm>
          <a:prstGeom prst="rect">
            <a:avLst/>
          </a:prstGeom>
        </p:spPr>
      </p:pic>
      <p:pic>
        <p:nvPicPr>
          <p:cNvPr id="3" name="Picture 2">
            <a:extLst>
              <a:ext uri="{FF2B5EF4-FFF2-40B4-BE49-F238E27FC236}">
                <a16:creationId xmlns:a16="http://schemas.microsoft.com/office/drawing/2014/main" id="{6E6027A9-DF43-C84C-B65C-F1F194F9DEA4}"/>
              </a:ext>
            </a:extLst>
          </p:cNvPr>
          <p:cNvPicPr>
            <a:picLocks noChangeAspect="1"/>
          </p:cNvPicPr>
          <p:nvPr/>
        </p:nvPicPr>
        <p:blipFill>
          <a:blip r:embed="rId3"/>
          <a:stretch>
            <a:fillRect/>
          </a:stretch>
        </p:blipFill>
        <p:spPr>
          <a:xfrm>
            <a:off x="3796030" y="1518920"/>
            <a:ext cx="4962790" cy="2641600"/>
          </a:xfrm>
          <a:prstGeom prst="rect">
            <a:avLst/>
          </a:prstGeom>
        </p:spPr>
      </p:pic>
    </p:spTree>
    <p:extLst>
      <p:ext uri="{BB962C8B-B14F-4D97-AF65-F5344CB8AC3E}">
        <p14:creationId xmlns:p14="http://schemas.microsoft.com/office/powerpoint/2010/main" val="1450002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0B3731-0458-3445-B9AC-EE3632A543CC}"/>
              </a:ext>
            </a:extLst>
          </p:cNvPr>
          <p:cNvPicPr>
            <a:picLocks noChangeAspect="1"/>
          </p:cNvPicPr>
          <p:nvPr/>
        </p:nvPicPr>
        <p:blipFill>
          <a:blip r:embed="rId2"/>
          <a:stretch>
            <a:fillRect/>
          </a:stretch>
        </p:blipFill>
        <p:spPr>
          <a:xfrm>
            <a:off x="25400" y="850900"/>
            <a:ext cx="9093200" cy="3441700"/>
          </a:xfrm>
          <a:prstGeom prst="rect">
            <a:avLst/>
          </a:prstGeom>
        </p:spPr>
      </p:pic>
    </p:spTree>
    <p:extLst>
      <p:ext uri="{BB962C8B-B14F-4D97-AF65-F5344CB8AC3E}">
        <p14:creationId xmlns:p14="http://schemas.microsoft.com/office/powerpoint/2010/main" val="646659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B5F577-2687-9B48-A115-310CA5D93F34}"/>
              </a:ext>
            </a:extLst>
          </p:cNvPr>
          <p:cNvPicPr>
            <a:picLocks noChangeAspect="1"/>
          </p:cNvPicPr>
          <p:nvPr/>
        </p:nvPicPr>
        <p:blipFill>
          <a:blip r:embed="rId2"/>
          <a:stretch>
            <a:fillRect/>
          </a:stretch>
        </p:blipFill>
        <p:spPr>
          <a:xfrm>
            <a:off x="419100" y="323850"/>
            <a:ext cx="8305800" cy="4495800"/>
          </a:xfrm>
          <a:prstGeom prst="rect">
            <a:avLst/>
          </a:prstGeom>
        </p:spPr>
      </p:pic>
    </p:spTree>
    <p:extLst>
      <p:ext uri="{BB962C8B-B14F-4D97-AF65-F5344CB8AC3E}">
        <p14:creationId xmlns:p14="http://schemas.microsoft.com/office/powerpoint/2010/main" val="2833757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44B00F-912A-8F4F-8FBA-FD13241FF3A4}"/>
              </a:ext>
            </a:extLst>
          </p:cNvPr>
          <p:cNvPicPr>
            <a:picLocks noChangeAspect="1"/>
          </p:cNvPicPr>
          <p:nvPr/>
        </p:nvPicPr>
        <p:blipFill>
          <a:blip r:embed="rId2"/>
          <a:stretch>
            <a:fillRect/>
          </a:stretch>
        </p:blipFill>
        <p:spPr>
          <a:xfrm>
            <a:off x="228600" y="365760"/>
            <a:ext cx="4343400" cy="4305300"/>
          </a:xfrm>
          <a:prstGeom prst="rect">
            <a:avLst/>
          </a:prstGeom>
        </p:spPr>
      </p:pic>
      <p:pic>
        <p:nvPicPr>
          <p:cNvPr id="3" name="Picture 2">
            <a:extLst>
              <a:ext uri="{FF2B5EF4-FFF2-40B4-BE49-F238E27FC236}">
                <a16:creationId xmlns:a16="http://schemas.microsoft.com/office/drawing/2014/main" id="{6F8AAF41-683C-B44F-AE74-B4F283753B45}"/>
              </a:ext>
            </a:extLst>
          </p:cNvPr>
          <p:cNvPicPr>
            <a:picLocks noChangeAspect="1"/>
          </p:cNvPicPr>
          <p:nvPr/>
        </p:nvPicPr>
        <p:blipFill>
          <a:blip r:embed="rId3"/>
          <a:stretch>
            <a:fillRect/>
          </a:stretch>
        </p:blipFill>
        <p:spPr>
          <a:xfrm>
            <a:off x="4572000" y="240030"/>
            <a:ext cx="4277737" cy="4537710"/>
          </a:xfrm>
          <a:prstGeom prst="rect">
            <a:avLst/>
          </a:prstGeom>
        </p:spPr>
      </p:pic>
    </p:spTree>
    <p:extLst>
      <p:ext uri="{BB962C8B-B14F-4D97-AF65-F5344CB8AC3E}">
        <p14:creationId xmlns:p14="http://schemas.microsoft.com/office/powerpoint/2010/main" val="398121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ED7611-26DC-AD4C-A83D-A7F7C12B92ED}"/>
              </a:ext>
            </a:extLst>
          </p:cNvPr>
          <p:cNvPicPr>
            <a:picLocks noChangeAspect="1"/>
          </p:cNvPicPr>
          <p:nvPr/>
        </p:nvPicPr>
        <p:blipFill>
          <a:blip r:embed="rId2"/>
          <a:stretch>
            <a:fillRect/>
          </a:stretch>
        </p:blipFill>
        <p:spPr>
          <a:xfrm>
            <a:off x="845698" y="0"/>
            <a:ext cx="7452603" cy="5143500"/>
          </a:xfrm>
          <a:prstGeom prst="rect">
            <a:avLst/>
          </a:prstGeom>
        </p:spPr>
      </p:pic>
    </p:spTree>
    <p:extLst>
      <p:ext uri="{BB962C8B-B14F-4D97-AF65-F5344CB8AC3E}">
        <p14:creationId xmlns:p14="http://schemas.microsoft.com/office/powerpoint/2010/main" val="345810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21F7E6-86A9-984B-896C-95CE50F99334}"/>
              </a:ext>
            </a:extLst>
          </p:cNvPr>
          <p:cNvPicPr>
            <a:picLocks noChangeAspect="1"/>
          </p:cNvPicPr>
          <p:nvPr/>
        </p:nvPicPr>
        <p:blipFill>
          <a:blip r:embed="rId2"/>
          <a:stretch>
            <a:fillRect/>
          </a:stretch>
        </p:blipFill>
        <p:spPr>
          <a:xfrm>
            <a:off x="1119375" y="0"/>
            <a:ext cx="6905250" cy="5143500"/>
          </a:xfrm>
          <a:prstGeom prst="rect">
            <a:avLst/>
          </a:prstGeom>
        </p:spPr>
      </p:pic>
    </p:spTree>
    <p:extLst>
      <p:ext uri="{BB962C8B-B14F-4D97-AF65-F5344CB8AC3E}">
        <p14:creationId xmlns:p14="http://schemas.microsoft.com/office/powerpoint/2010/main" val="4258984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A23F657-91B6-AC45-A8F5-8759F6CB29DD}"/>
              </a:ext>
            </a:extLst>
          </p:cNvPr>
          <p:cNvSpPr>
            <a:spLocks noGrp="1"/>
          </p:cNvSpPr>
          <p:nvPr>
            <p:ph type="title"/>
          </p:nvPr>
        </p:nvSpPr>
        <p:spPr/>
        <p:txBody>
          <a:bodyPr/>
          <a:lstStyle/>
          <a:p>
            <a:r>
              <a:rPr lang="en-US" dirty="0"/>
              <a:t>Notes</a:t>
            </a:r>
          </a:p>
        </p:txBody>
      </p:sp>
      <p:sp>
        <p:nvSpPr>
          <p:cNvPr id="7" name="Text Placeholder 6">
            <a:extLst>
              <a:ext uri="{FF2B5EF4-FFF2-40B4-BE49-F238E27FC236}">
                <a16:creationId xmlns:a16="http://schemas.microsoft.com/office/drawing/2014/main" id="{02F42B2F-4C20-0F46-A5EA-7037A041BE45}"/>
              </a:ext>
            </a:extLst>
          </p:cNvPr>
          <p:cNvSpPr>
            <a:spLocks noGrp="1"/>
          </p:cNvSpPr>
          <p:nvPr>
            <p:ph type="body" sz="quarter" idx="12"/>
          </p:nvPr>
        </p:nvSpPr>
        <p:spPr/>
        <p:txBody>
          <a:bodyPr/>
          <a:lstStyle/>
          <a:p>
            <a:r>
              <a:rPr lang="en-US" dirty="0"/>
              <a:t>The slide deck contains a selection of diagrams from QEC papers from across the years by a range of authors. If any of these images are used in a publication or documentation set then full referencing and attribution should be given.</a:t>
            </a:r>
          </a:p>
        </p:txBody>
      </p:sp>
    </p:spTree>
    <p:extLst>
      <p:ext uri="{BB962C8B-B14F-4D97-AF65-F5344CB8AC3E}">
        <p14:creationId xmlns:p14="http://schemas.microsoft.com/office/powerpoint/2010/main" val="1625870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67B2BB-42F9-9E41-AD39-387ED4BF9500}"/>
              </a:ext>
            </a:extLst>
          </p:cNvPr>
          <p:cNvPicPr>
            <a:picLocks noChangeAspect="1"/>
          </p:cNvPicPr>
          <p:nvPr/>
        </p:nvPicPr>
        <p:blipFill>
          <a:blip r:embed="rId2"/>
          <a:stretch>
            <a:fillRect/>
          </a:stretch>
        </p:blipFill>
        <p:spPr>
          <a:xfrm>
            <a:off x="510702" y="0"/>
            <a:ext cx="8122596" cy="5143500"/>
          </a:xfrm>
          <a:prstGeom prst="rect">
            <a:avLst/>
          </a:prstGeom>
        </p:spPr>
      </p:pic>
    </p:spTree>
    <p:extLst>
      <p:ext uri="{BB962C8B-B14F-4D97-AF65-F5344CB8AC3E}">
        <p14:creationId xmlns:p14="http://schemas.microsoft.com/office/powerpoint/2010/main" val="3978801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A44554-937F-5F44-8A91-994BAC1F2B8E}"/>
              </a:ext>
            </a:extLst>
          </p:cNvPr>
          <p:cNvPicPr>
            <a:picLocks noChangeAspect="1"/>
          </p:cNvPicPr>
          <p:nvPr/>
        </p:nvPicPr>
        <p:blipFill>
          <a:blip r:embed="rId2"/>
          <a:stretch>
            <a:fillRect/>
          </a:stretch>
        </p:blipFill>
        <p:spPr>
          <a:xfrm>
            <a:off x="457200" y="342900"/>
            <a:ext cx="8229600" cy="4457700"/>
          </a:xfrm>
          <a:prstGeom prst="rect">
            <a:avLst/>
          </a:prstGeom>
        </p:spPr>
      </p:pic>
    </p:spTree>
    <p:extLst>
      <p:ext uri="{BB962C8B-B14F-4D97-AF65-F5344CB8AC3E}">
        <p14:creationId xmlns:p14="http://schemas.microsoft.com/office/powerpoint/2010/main" val="1952191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2D0D17-0E4B-0C43-A0B1-F008C4FB2F20}"/>
              </a:ext>
            </a:extLst>
          </p:cNvPr>
          <p:cNvPicPr>
            <a:picLocks noChangeAspect="1"/>
          </p:cNvPicPr>
          <p:nvPr/>
        </p:nvPicPr>
        <p:blipFill>
          <a:blip r:embed="rId2"/>
          <a:stretch>
            <a:fillRect/>
          </a:stretch>
        </p:blipFill>
        <p:spPr>
          <a:xfrm>
            <a:off x="1561170" y="0"/>
            <a:ext cx="6021659" cy="5143500"/>
          </a:xfrm>
          <a:prstGeom prst="rect">
            <a:avLst/>
          </a:prstGeom>
        </p:spPr>
      </p:pic>
    </p:spTree>
    <p:extLst>
      <p:ext uri="{BB962C8B-B14F-4D97-AF65-F5344CB8AC3E}">
        <p14:creationId xmlns:p14="http://schemas.microsoft.com/office/powerpoint/2010/main" val="3830550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F66E30-0FED-244A-BE8D-2A093F3714A0}"/>
              </a:ext>
            </a:extLst>
          </p:cNvPr>
          <p:cNvPicPr>
            <a:picLocks noChangeAspect="1"/>
          </p:cNvPicPr>
          <p:nvPr/>
        </p:nvPicPr>
        <p:blipFill>
          <a:blip r:embed="rId2"/>
          <a:stretch>
            <a:fillRect/>
          </a:stretch>
        </p:blipFill>
        <p:spPr>
          <a:xfrm>
            <a:off x="457200" y="463550"/>
            <a:ext cx="8229600" cy="4216400"/>
          </a:xfrm>
          <a:prstGeom prst="rect">
            <a:avLst/>
          </a:prstGeom>
        </p:spPr>
      </p:pic>
    </p:spTree>
    <p:extLst>
      <p:ext uri="{BB962C8B-B14F-4D97-AF65-F5344CB8AC3E}">
        <p14:creationId xmlns:p14="http://schemas.microsoft.com/office/powerpoint/2010/main" val="2401722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C855C-818F-734B-AA5E-BF3FF0394FD5}"/>
              </a:ext>
            </a:extLst>
          </p:cNvPr>
          <p:cNvPicPr>
            <a:picLocks noChangeAspect="1"/>
          </p:cNvPicPr>
          <p:nvPr/>
        </p:nvPicPr>
        <p:blipFill>
          <a:blip r:embed="rId2"/>
          <a:stretch>
            <a:fillRect/>
          </a:stretch>
        </p:blipFill>
        <p:spPr>
          <a:xfrm>
            <a:off x="1233237" y="0"/>
            <a:ext cx="6677526" cy="5143500"/>
          </a:xfrm>
          <a:prstGeom prst="rect">
            <a:avLst/>
          </a:prstGeom>
        </p:spPr>
      </p:pic>
    </p:spTree>
    <p:extLst>
      <p:ext uri="{BB962C8B-B14F-4D97-AF65-F5344CB8AC3E}">
        <p14:creationId xmlns:p14="http://schemas.microsoft.com/office/powerpoint/2010/main" val="3417576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33A8E9-1DAD-704E-9881-569BB98BF6CB}"/>
              </a:ext>
            </a:extLst>
          </p:cNvPr>
          <p:cNvPicPr>
            <a:picLocks noChangeAspect="1"/>
          </p:cNvPicPr>
          <p:nvPr/>
        </p:nvPicPr>
        <p:blipFill>
          <a:blip r:embed="rId2"/>
          <a:stretch>
            <a:fillRect/>
          </a:stretch>
        </p:blipFill>
        <p:spPr>
          <a:xfrm>
            <a:off x="649787" y="0"/>
            <a:ext cx="7844425" cy="5143500"/>
          </a:xfrm>
          <a:prstGeom prst="rect">
            <a:avLst/>
          </a:prstGeom>
        </p:spPr>
      </p:pic>
    </p:spTree>
    <p:extLst>
      <p:ext uri="{BB962C8B-B14F-4D97-AF65-F5344CB8AC3E}">
        <p14:creationId xmlns:p14="http://schemas.microsoft.com/office/powerpoint/2010/main" val="2109065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197A0CD-05CD-5743-9AC1-C1778A521EF3}"/>
              </a:ext>
            </a:extLst>
          </p:cNvPr>
          <p:cNvSpPr>
            <a:spLocks noGrp="1"/>
          </p:cNvSpPr>
          <p:nvPr>
            <p:ph type="title"/>
          </p:nvPr>
        </p:nvSpPr>
        <p:spPr/>
        <p:txBody>
          <a:bodyPr/>
          <a:lstStyle/>
          <a:p>
            <a:r>
              <a:rPr lang="en-US" dirty="0"/>
              <a:t>Code Analysis</a:t>
            </a:r>
          </a:p>
        </p:txBody>
      </p:sp>
    </p:spTree>
    <p:extLst>
      <p:ext uri="{BB962C8B-B14F-4D97-AF65-F5344CB8AC3E}">
        <p14:creationId xmlns:p14="http://schemas.microsoft.com/office/powerpoint/2010/main" val="3867647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F6D1A1-0EF5-654F-B1DA-566A6D63E9F9}"/>
              </a:ext>
            </a:extLst>
          </p:cNvPr>
          <p:cNvPicPr>
            <a:picLocks noChangeAspect="1"/>
          </p:cNvPicPr>
          <p:nvPr/>
        </p:nvPicPr>
        <p:blipFill>
          <a:blip r:embed="rId2"/>
          <a:stretch>
            <a:fillRect/>
          </a:stretch>
        </p:blipFill>
        <p:spPr>
          <a:xfrm>
            <a:off x="1370337" y="0"/>
            <a:ext cx="6403326" cy="5143500"/>
          </a:xfrm>
          <a:prstGeom prst="rect">
            <a:avLst/>
          </a:prstGeom>
        </p:spPr>
      </p:pic>
      <p:grpSp>
        <p:nvGrpSpPr>
          <p:cNvPr id="8" name="Group 7">
            <a:extLst>
              <a:ext uri="{FF2B5EF4-FFF2-40B4-BE49-F238E27FC236}">
                <a16:creationId xmlns:a16="http://schemas.microsoft.com/office/drawing/2014/main" id="{9E6FC116-9DD1-DE42-8ED7-6D92C1B848A1}"/>
              </a:ext>
            </a:extLst>
          </p:cNvPr>
          <p:cNvGrpSpPr/>
          <p:nvPr/>
        </p:nvGrpSpPr>
        <p:grpSpPr>
          <a:xfrm>
            <a:off x="6249770" y="629360"/>
            <a:ext cx="407880" cy="855720"/>
            <a:chOff x="6249770" y="629360"/>
            <a:chExt cx="407880" cy="855720"/>
          </a:xfrm>
        </p:grpSpPr>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20A1499C-424D-5743-A12D-DC122293016A}"/>
                    </a:ext>
                  </a:extLst>
                </p14:cNvPr>
                <p14:cNvContentPartPr/>
                <p14:nvPr/>
              </p14:nvContentPartPr>
              <p14:xfrm>
                <a:off x="6249770" y="629360"/>
                <a:ext cx="350640" cy="346680"/>
              </p14:xfrm>
            </p:contentPart>
          </mc:Choice>
          <mc:Fallback>
            <p:pic>
              <p:nvPicPr>
                <p:cNvPr id="3" name="Ink 2">
                  <a:extLst>
                    <a:ext uri="{FF2B5EF4-FFF2-40B4-BE49-F238E27FC236}">
                      <a16:creationId xmlns:a16="http://schemas.microsoft.com/office/drawing/2014/main" id="{20A1499C-424D-5743-A12D-DC122293016A}"/>
                    </a:ext>
                  </a:extLst>
                </p:cNvPr>
                <p:cNvPicPr/>
                <p:nvPr/>
              </p:nvPicPr>
              <p:blipFill>
                <a:blip r:embed="rId4"/>
                <a:stretch>
                  <a:fillRect/>
                </a:stretch>
              </p:blipFill>
              <p:spPr>
                <a:xfrm>
                  <a:off x="6214130" y="593720"/>
                  <a:ext cx="42228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9E5C344A-E416-6741-9FE4-AF6E1C95F084}"/>
                    </a:ext>
                  </a:extLst>
                </p14:cNvPr>
                <p14:cNvContentPartPr/>
                <p14:nvPr/>
              </p14:nvContentPartPr>
              <p14:xfrm>
                <a:off x="6251930" y="1039040"/>
                <a:ext cx="405720" cy="446040"/>
              </p14:xfrm>
            </p:contentPart>
          </mc:Choice>
          <mc:Fallback>
            <p:pic>
              <p:nvPicPr>
                <p:cNvPr id="4" name="Ink 3">
                  <a:extLst>
                    <a:ext uri="{FF2B5EF4-FFF2-40B4-BE49-F238E27FC236}">
                      <a16:creationId xmlns:a16="http://schemas.microsoft.com/office/drawing/2014/main" id="{9E5C344A-E416-6741-9FE4-AF6E1C95F084}"/>
                    </a:ext>
                  </a:extLst>
                </p:cNvPr>
                <p:cNvPicPr/>
                <p:nvPr/>
              </p:nvPicPr>
              <p:blipFill>
                <a:blip r:embed="rId6"/>
                <a:stretch>
                  <a:fillRect/>
                </a:stretch>
              </p:blipFill>
              <p:spPr>
                <a:xfrm>
                  <a:off x="6216290" y="1003400"/>
                  <a:ext cx="477360" cy="517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603F50B5-B44A-8E41-A682-40EDBCDB42E8}"/>
                  </a:ext>
                </a:extLst>
              </p14:cNvPr>
              <p14:cNvContentPartPr/>
              <p14:nvPr/>
            </p14:nvContentPartPr>
            <p14:xfrm>
              <a:off x="5844410" y="244520"/>
              <a:ext cx="490320" cy="419040"/>
            </p14:xfrm>
          </p:contentPart>
        </mc:Choice>
        <mc:Fallback>
          <p:pic>
            <p:nvPicPr>
              <p:cNvPr id="9" name="Ink 8">
                <a:extLst>
                  <a:ext uri="{FF2B5EF4-FFF2-40B4-BE49-F238E27FC236}">
                    <a16:creationId xmlns:a16="http://schemas.microsoft.com/office/drawing/2014/main" id="{603F50B5-B44A-8E41-A682-40EDBCDB42E8}"/>
                  </a:ext>
                </a:extLst>
              </p:cNvPr>
              <p:cNvPicPr/>
              <p:nvPr/>
            </p:nvPicPr>
            <p:blipFill>
              <a:blip r:embed="rId8"/>
              <a:stretch>
                <a:fillRect/>
              </a:stretch>
            </p:blipFill>
            <p:spPr>
              <a:xfrm>
                <a:off x="5808410" y="208520"/>
                <a:ext cx="561960" cy="490680"/>
              </a:xfrm>
              <a:prstGeom prst="rect">
                <a:avLst/>
              </a:prstGeom>
            </p:spPr>
          </p:pic>
        </mc:Fallback>
      </mc:AlternateContent>
      <p:grpSp>
        <p:nvGrpSpPr>
          <p:cNvPr id="15" name="Group 14">
            <a:extLst>
              <a:ext uri="{FF2B5EF4-FFF2-40B4-BE49-F238E27FC236}">
                <a16:creationId xmlns:a16="http://schemas.microsoft.com/office/drawing/2014/main" id="{5D019CF6-9E90-C74C-A7A6-63764E613ED9}"/>
              </a:ext>
            </a:extLst>
          </p:cNvPr>
          <p:cNvGrpSpPr/>
          <p:nvPr/>
        </p:nvGrpSpPr>
        <p:grpSpPr>
          <a:xfrm>
            <a:off x="5821370" y="1493720"/>
            <a:ext cx="460080" cy="2131200"/>
            <a:chOff x="5821370" y="1493720"/>
            <a:chExt cx="460080" cy="2131200"/>
          </a:xfrm>
        </p:grpSpPr>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41FF2ED7-F7B2-1747-A057-D0BD99320224}"/>
                    </a:ext>
                  </a:extLst>
                </p14:cNvPr>
                <p14:cNvContentPartPr/>
                <p14:nvPr/>
              </p14:nvContentPartPr>
              <p14:xfrm>
                <a:off x="5836490" y="1493720"/>
                <a:ext cx="443160" cy="447840"/>
              </p14:xfrm>
            </p:contentPart>
          </mc:Choice>
          <mc:Fallback>
            <p:pic>
              <p:nvPicPr>
                <p:cNvPr id="10" name="Ink 9">
                  <a:extLst>
                    <a:ext uri="{FF2B5EF4-FFF2-40B4-BE49-F238E27FC236}">
                      <a16:creationId xmlns:a16="http://schemas.microsoft.com/office/drawing/2014/main" id="{41FF2ED7-F7B2-1747-A057-D0BD99320224}"/>
                    </a:ext>
                  </a:extLst>
                </p:cNvPr>
                <p:cNvPicPr/>
                <p:nvPr/>
              </p:nvPicPr>
              <p:blipFill>
                <a:blip r:embed="rId10"/>
                <a:stretch>
                  <a:fillRect/>
                </a:stretch>
              </p:blipFill>
              <p:spPr>
                <a:xfrm>
                  <a:off x="5800490" y="1457720"/>
                  <a:ext cx="514800" cy="519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Ink 10">
                  <a:extLst>
                    <a:ext uri="{FF2B5EF4-FFF2-40B4-BE49-F238E27FC236}">
                      <a16:creationId xmlns:a16="http://schemas.microsoft.com/office/drawing/2014/main" id="{C85448C3-A85E-5E4A-9CBB-EC7AFE84D5A0}"/>
                    </a:ext>
                  </a:extLst>
                </p14:cNvPr>
                <p14:cNvContentPartPr/>
                <p14:nvPr/>
              </p14:nvContentPartPr>
              <p14:xfrm>
                <a:off x="5824970" y="1944800"/>
                <a:ext cx="456480" cy="434880"/>
              </p14:xfrm>
            </p:contentPart>
          </mc:Choice>
          <mc:Fallback>
            <p:pic>
              <p:nvPicPr>
                <p:cNvPr id="11" name="Ink 10">
                  <a:extLst>
                    <a:ext uri="{FF2B5EF4-FFF2-40B4-BE49-F238E27FC236}">
                      <a16:creationId xmlns:a16="http://schemas.microsoft.com/office/drawing/2014/main" id="{C85448C3-A85E-5E4A-9CBB-EC7AFE84D5A0}"/>
                    </a:ext>
                  </a:extLst>
                </p:cNvPr>
                <p:cNvPicPr/>
                <p:nvPr/>
              </p:nvPicPr>
              <p:blipFill>
                <a:blip r:embed="rId12"/>
                <a:stretch>
                  <a:fillRect/>
                </a:stretch>
              </p:blipFill>
              <p:spPr>
                <a:xfrm>
                  <a:off x="5788970" y="1908800"/>
                  <a:ext cx="528120" cy="5065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DFFCC77A-894D-2E4A-837D-336A9A86E123}"/>
                    </a:ext>
                  </a:extLst>
                </p14:cNvPr>
                <p14:cNvContentPartPr/>
                <p14:nvPr/>
              </p14:nvContentPartPr>
              <p14:xfrm>
                <a:off x="5853770" y="2381480"/>
                <a:ext cx="425160" cy="451440"/>
              </p14:xfrm>
            </p:contentPart>
          </mc:Choice>
          <mc:Fallback>
            <p:pic>
              <p:nvPicPr>
                <p:cNvPr id="12" name="Ink 11">
                  <a:extLst>
                    <a:ext uri="{FF2B5EF4-FFF2-40B4-BE49-F238E27FC236}">
                      <a16:creationId xmlns:a16="http://schemas.microsoft.com/office/drawing/2014/main" id="{DFFCC77A-894D-2E4A-837D-336A9A86E123}"/>
                    </a:ext>
                  </a:extLst>
                </p:cNvPr>
                <p:cNvPicPr/>
                <p:nvPr/>
              </p:nvPicPr>
              <p:blipFill>
                <a:blip r:embed="rId14"/>
                <a:stretch>
                  <a:fillRect/>
                </a:stretch>
              </p:blipFill>
              <p:spPr>
                <a:xfrm>
                  <a:off x="5817770" y="2345480"/>
                  <a:ext cx="496800" cy="523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Ink 12">
                  <a:extLst>
                    <a:ext uri="{FF2B5EF4-FFF2-40B4-BE49-F238E27FC236}">
                      <a16:creationId xmlns:a16="http://schemas.microsoft.com/office/drawing/2014/main" id="{B05C5B2E-2E0F-6042-A885-91F50E589505}"/>
                    </a:ext>
                  </a:extLst>
                </p14:cNvPr>
                <p14:cNvContentPartPr/>
                <p14:nvPr/>
              </p14:nvContentPartPr>
              <p14:xfrm>
                <a:off x="5821370" y="2838320"/>
                <a:ext cx="433800" cy="390960"/>
              </p14:xfrm>
            </p:contentPart>
          </mc:Choice>
          <mc:Fallback>
            <p:pic>
              <p:nvPicPr>
                <p:cNvPr id="13" name="Ink 12">
                  <a:extLst>
                    <a:ext uri="{FF2B5EF4-FFF2-40B4-BE49-F238E27FC236}">
                      <a16:creationId xmlns:a16="http://schemas.microsoft.com/office/drawing/2014/main" id="{B05C5B2E-2E0F-6042-A885-91F50E589505}"/>
                    </a:ext>
                  </a:extLst>
                </p:cNvPr>
                <p:cNvPicPr/>
                <p:nvPr/>
              </p:nvPicPr>
              <p:blipFill>
                <a:blip r:embed="rId16"/>
                <a:stretch>
                  <a:fillRect/>
                </a:stretch>
              </p:blipFill>
              <p:spPr>
                <a:xfrm>
                  <a:off x="5785730" y="2802680"/>
                  <a:ext cx="505440" cy="4626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 name="Ink 13">
                  <a:extLst>
                    <a:ext uri="{FF2B5EF4-FFF2-40B4-BE49-F238E27FC236}">
                      <a16:creationId xmlns:a16="http://schemas.microsoft.com/office/drawing/2014/main" id="{04FD60E9-3189-7C4B-A1A9-77BFEDACEE3C}"/>
                    </a:ext>
                  </a:extLst>
                </p14:cNvPr>
                <p14:cNvContentPartPr/>
                <p14:nvPr/>
              </p14:nvContentPartPr>
              <p14:xfrm>
                <a:off x="5863490" y="3231800"/>
                <a:ext cx="393120" cy="393120"/>
              </p14:xfrm>
            </p:contentPart>
          </mc:Choice>
          <mc:Fallback>
            <p:pic>
              <p:nvPicPr>
                <p:cNvPr id="14" name="Ink 13">
                  <a:extLst>
                    <a:ext uri="{FF2B5EF4-FFF2-40B4-BE49-F238E27FC236}">
                      <a16:creationId xmlns:a16="http://schemas.microsoft.com/office/drawing/2014/main" id="{04FD60E9-3189-7C4B-A1A9-77BFEDACEE3C}"/>
                    </a:ext>
                  </a:extLst>
                </p:cNvPr>
                <p:cNvPicPr/>
                <p:nvPr/>
              </p:nvPicPr>
              <p:blipFill>
                <a:blip r:embed="rId18"/>
                <a:stretch>
                  <a:fillRect/>
                </a:stretch>
              </p:blipFill>
              <p:spPr>
                <a:xfrm>
                  <a:off x="5827490" y="3195800"/>
                  <a:ext cx="464760" cy="464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9">
            <p14:nvContentPartPr>
              <p14:cNvPr id="17" name="Ink 16">
                <a:extLst>
                  <a:ext uri="{FF2B5EF4-FFF2-40B4-BE49-F238E27FC236}">
                    <a16:creationId xmlns:a16="http://schemas.microsoft.com/office/drawing/2014/main" id="{25850252-B7EC-4A41-817A-747022880912}"/>
                  </a:ext>
                </a:extLst>
              </p14:cNvPr>
              <p14:cNvContentPartPr/>
              <p14:nvPr/>
            </p14:nvContentPartPr>
            <p14:xfrm>
              <a:off x="3243410" y="240200"/>
              <a:ext cx="374760" cy="384120"/>
            </p14:xfrm>
          </p:contentPart>
        </mc:Choice>
        <mc:Fallback>
          <p:pic>
            <p:nvPicPr>
              <p:cNvPr id="17" name="Ink 16">
                <a:extLst>
                  <a:ext uri="{FF2B5EF4-FFF2-40B4-BE49-F238E27FC236}">
                    <a16:creationId xmlns:a16="http://schemas.microsoft.com/office/drawing/2014/main" id="{25850252-B7EC-4A41-817A-747022880912}"/>
                  </a:ext>
                </a:extLst>
              </p:cNvPr>
              <p:cNvPicPr/>
              <p:nvPr/>
            </p:nvPicPr>
            <p:blipFill>
              <a:blip r:embed="rId20"/>
              <a:stretch>
                <a:fillRect/>
              </a:stretch>
            </p:blipFill>
            <p:spPr>
              <a:xfrm>
                <a:off x="3207410" y="204560"/>
                <a:ext cx="446400" cy="4557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Ink 17">
                <a:extLst>
                  <a:ext uri="{FF2B5EF4-FFF2-40B4-BE49-F238E27FC236}">
                    <a16:creationId xmlns:a16="http://schemas.microsoft.com/office/drawing/2014/main" id="{72EFC16A-73F3-6644-A3F2-C28E7E3FC501}"/>
                  </a:ext>
                </a:extLst>
              </p14:cNvPr>
              <p14:cNvContentPartPr/>
              <p14:nvPr/>
            </p14:nvContentPartPr>
            <p14:xfrm>
              <a:off x="3172130" y="643760"/>
              <a:ext cx="472680" cy="404640"/>
            </p14:xfrm>
          </p:contentPart>
        </mc:Choice>
        <mc:Fallback>
          <p:pic>
            <p:nvPicPr>
              <p:cNvPr id="18" name="Ink 17">
                <a:extLst>
                  <a:ext uri="{FF2B5EF4-FFF2-40B4-BE49-F238E27FC236}">
                    <a16:creationId xmlns:a16="http://schemas.microsoft.com/office/drawing/2014/main" id="{72EFC16A-73F3-6644-A3F2-C28E7E3FC501}"/>
                  </a:ext>
                </a:extLst>
              </p:cNvPr>
              <p:cNvPicPr/>
              <p:nvPr/>
            </p:nvPicPr>
            <p:blipFill>
              <a:blip r:embed="rId22"/>
              <a:stretch>
                <a:fillRect/>
              </a:stretch>
            </p:blipFill>
            <p:spPr>
              <a:xfrm>
                <a:off x="3136490" y="608120"/>
                <a:ext cx="544320" cy="4762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0" name="Ink 19">
                <a:extLst>
                  <a:ext uri="{FF2B5EF4-FFF2-40B4-BE49-F238E27FC236}">
                    <a16:creationId xmlns:a16="http://schemas.microsoft.com/office/drawing/2014/main" id="{688CE9EA-2C7B-7641-8EAF-CBC779CB0BEF}"/>
                  </a:ext>
                </a:extLst>
              </p14:cNvPr>
              <p14:cNvContentPartPr/>
              <p14:nvPr/>
            </p14:nvContentPartPr>
            <p14:xfrm>
              <a:off x="2804570" y="1079720"/>
              <a:ext cx="351360" cy="420480"/>
            </p14:xfrm>
          </p:contentPart>
        </mc:Choice>
        <mc:Fallback>
          <p:pic>
            <p:nvPicPr>
              <p:cNvPr id="20" name="Ink 19">
                <a:extLst>
                  <a:ext uri="{FF2B5EF4-FFF2-40B4-BE49-F238E27FC236}">
                    <a16:creationId xmlns:a16="http://schemas.microsoft.com/office/drawing/2014/main" id="{688CE9EA-2C7B-7641-8EAF-CBC779CB0BEF}"/>
                  </a:ext>
                </a:extLst>
              </p:cNvPr>
              <p:cNvPicPr/>
              <p:nvPr/>
            </p:nvPicPr>
            <p:blipFill>
              <a:blip r:embed="rId24"/>
              <a:stretch>
                <a:fillRect/>
              </a:stretch>
            </p:blipFill>
            <p:spPr>
              <a:xfrm>
                <a:off x="2768930" y="1044080"/>
                <a:ext cx="423000" cy="4921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2" name="Ink 21">
                <a:extLst>
                  <a:ext uri="{FF2B5EF4-FFF2-40B4-BE49-F238E27FC236}">
                    <a16:creationId xmlns:a16="http://schemas.microsoft.com/office/drawing/2014/main" id="{CEF9CEBA-D1C1-D041-8F09-2F67FFB5DDDB}"/>
                  </a:ext>
                </a:extLst>
              </p14:cNvPr>
              <p14:cNvContentPartPr/>
              <p14:nvPr/>
            </p14:nvContentPartPr>
            <p14:xfrm>
              <a:off x="2816450" y="1527560"/>
              <a:ext cx="421560" cy="387720"/>
            </p14:xfrm>
          </p:contentPart>
        </mc:Choice>
        <mc:Fallback>
          <p:pic>
            <p:nvPicPr>
              <p:cNvPr id="22" name="Ink 21">
                <a:extLst>
                  <a:ext uri="{FF2B5EF4-FFF2-40B4-BE49-F238E27FC236}">
                    <a16:creationId xmlns:a16="http://schemas.microsoft.com/office/drawing/2014/main" id="{CEF9CEBA-D1C1-D041-8F09-2F67FFB5DDDB}"/>
                  </a:ext>
                </a:extLst>
              </p:cNvPr>
              <p:cNvPicPr/>
              <p:nvPr/>
            </p:nvPicPr>
            <p:blipFill>
              <a:blip r:embed="rId26"/>
              <a:stretch>
                <a:fillRect/>
              </a:stretch>
            </p:blipFill>
            <p:spPr>
              <a:xfrm>
                <a:off x="2780810" y="1491920"/>
                <a:ext cx="493200" cy="4593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4" name="Ink 23">
                <a:extLst>
                  <a:ext uri="{FF2B5EF4-FFF2-40B4-BE49-F238E27FC236}">
                    <a16:creationId xmlns:a16="http://schemas.microsoft.com/office/drawing/2014/main" id="{6BC27671-EB6D-D248-AC98-6867338B0027}"/>
                  </a:ext>
                </a:extLst>
              </p14:cNvPr>
              <p14:cNvContentPartPr/>
              <p14:nvPr/>
            </p14:nvContentPartPr>
            <p14:xfrm>
              <a:off x="3265730" y="1940120"/>
              <a:ext cx="371880" cy="421560"/>
            </p14:xfrm>
          </p:contentPart>
        </mc:Choice>
        <mc:Fallback>
          <p:pic>
            <p:nvPicPr>
              <p:cNvPr id="24" name="Ink 23">
                <a:extLst>
                  <a:ext uri="{FF2B5EF4-FFF2-40B4-BE49-F238E27FC236}">
                    <a16:creationId xmlns:a16="http://schemas.microsoft.com/office/drawing/2014/main" id="{6BC27671-EB6D-D248-AC98-6867338B0027}"/>
                  </a:ext>
                </a:extLst>
              </p:cNvPr>
              <p:cNvPicPr/>
              <p:nvPr/>
            </p:nvPicPr>
            <p:blipFill>
              <a:blip r:embed="rId28"/>
              <a:stretch>
                <a:fillRect/>
              </a:stretch>
            </p:blipFill>
            <p:spPr>
              <a:xfrm>
                <a:off x="3230090" y="1904480"/>
                <a:ext cx="443520" cy="4932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1" name="Ink 30">
                <a:extLst>
                  <a:ext uri="{FF2B5EF4-FFF2-40B4-BE49-F238E27FC236}">
                    <a16:creationId xmlns:a16="http://schemas.microsoft.com/office/drawing/2014/main" id="{E189F1C6-F98D-8244-A8ED-A5ED212A7738}"/>
                  </a:ext>
                </a:extLst>
              </p14:cNvPr>
              <p14:cNvContentPartPr/>
              <p14:nvPr/>
            </p14:nvContentPartPr>
            <p14:xfrm>
              <a:off x="3630770" y="2354840"/>
              <a:ext cx="515880" cy="480960"/>
            </p14:xfrm>
          </p:contentPart>
        </mc:Choice>
        <mc:Fallback>
          <p:pic>
            <p:nvPicPr>
              <p:cNvPr id="31" name="Ink 30">
                <a:extLst>
                  <a:ext uri="{FF2B5EF4-FFF2-40B4-BE49-F238E27FC236}">
                    <a16:creationId xmlns:a16="http://schemas.microsoft.com/office/drawing/2014/main" id="{E189F1C6-F98D-8244-A8ED-A5ED212A7738}"/>
                  </a:ext>
                </a:extLst>
              </p:cNvPr>
              <p:cNvPicPr/>
              <p:nvPr/>
            </p:nvPicPr>
            <p:blipFill>
              <a:blip r:embed="rId30"/>
              <a:stretch>
                <a:fillRect/>
              </a:stretch>
            </p:blipFill>
            <p:spPr>
              <a:xfrm>
                <a:off x="3594770" y="2318840"/>
                <a:ext cx="587520" cy="552600"/>
              </a:xfrm>
              <a:prstGeom prst="rect">
                <a:avLst/>
              </a:prstGeom>
            </p:spPr>
          </p:pic>
        </mc:Fallback>
      </mc:AlternateContent>
      <p:grpSp>
        <p:nvGrpSpPr>
          <p:cNvPr id="34" name="Group 33">
            <a:extLst>
              <a:ext uri="{FF2B5EF4-FFF2-40B4-BE49-F238E27FC236}">
                <a16:creationId xmlns:a16="http://schemas.microsoft.com/office/drawing/2014/main" id="{E4248F3C-42F7-A748-B146-4CD72CDADF0A}"/>
              </a:ext>
            </a:extLst>
          </p:cNvPr>
          <p:cNvGrpSpPr/>
          <p:nvPr/>
        </p:nvGrpSpPr>
        <p:grpSpPr>
          <a:xfrm>
            <a:off x="3627530" y="2876840"/>
            <a:ext cx="527400" cy="890640"/>
            <a:chOff x="3627530" y="2876840"/>
            <a:chExt cx="527400" cy="890640"/>
          </a:xfrm>
        </p:grpSpPr>
        <mc:AlternateContent xmlns:mc="http://schemas.openxmlformats.org/markup-compatibility/2006">
          <mc:Choice xmlns:p14="http://schemas.microsoft.com/office/powerpoint/2010/main" Requires="p14">
            <p:contentPart p14:bwMode="auto" r:id="rId31">
              <p14:nvContentPartPr>
                <p14:cNvPr id="32" name="Ink 31">
                  <a:extLst>
                    <a:ext uri="{FF2B5EF4-FFF2-40B4-BE49-F238E27FC236}">
                      <a16:creationId xmlns:a16="http://schemas.microsoft.com/office/drawing/2014/main" id="{E3B6D160-1AD7-5B49-B3A1-CDCF59BC809F}"/>
                    </a:ext>
                  </a:extLst>
                </p14:cNvPr>
                <p14:cNvContentPartPr/>
                <p14:nvPr/>
              </p14:nvContentPartPr>
              <p14:xfrm>
                <a:off x="3639410" y="2876840"/>
                <a:ext cx="499680" cy="321480"/>
              </p14:xfrm>
            </p:contentPart>
          </mc:Choice>
          <mc:Fallback>
            <p:pic>
              <p:nvPicPr>
                <p:cNvPr id="32" name="Ink 31">
                  <a:extLst>
                    <a:ext uri="{FF2B5EF4-FFF2-40B4-BE49-F238E27FC236}">
                      <a16:creationId xmlns:a16="http://schemas.microsoft.com/office/drawing/2014/main" id="{E3B6D160-1AD7-5B49-B3A1-CDCF59BC809F}"/>
                    </a:ext>
                  </a:extLst>
                </p:cNvPr>
                <p:cNvPicPr/>
                <p:nvPr/>
              </p:nvPicPr>
              <p:blipFill>
                <a:blip r:embed="rId32"/>
                <a:stretch>
                  <a:fillRect/>
                </a:stretch>
              </p:blipFill>
              <p:spPr>
                <a:xfrm>
                  <a:off x="3603770" y="2840840"/>
                  <a:ext cx="571320" cy="39312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3" name="Ink 32">
                  <a:extLst>
                    <a:ext uri="{FF2B5EF4-FFF2-40B4-BE49-F238E27FC236}">
                      <a16:creationId xmlns:a16="http://schemas.microsoft.com/office/drawing/2014/main" id="{3BA607F5-890D-D044-83BE-38D88A282222}"/>
                    </a:ext>
                  </a:extLst>
                </p14:cNvPr>
                <p14:cNvContentPartPr/>
                <p14:nvPr/>
              </p14:nvContentPartPr>
              <p14:xfrm>
                <a:off x="3627530" y="3249800"/>
                <a:ext cx="527400" cy="517680"/>
              </p14:xfrm>
            </p:contentPart>
          </mc:Choice>
          <mc:Fallback>
            <p:pic>
              <p:nvPicPr>
                <p:cNvPr id="33" name="Ink 32">
                  <a:extLst>
                    <a:ext uri="{FF2B5EF4-FFF2-40B4-BE49-F238E27FC236}">
                      <a16:creationId xmlns:a16="http://schemas.microsoft.com/office/drawing/2014/main" id="{3BA607F5-890D-D044-83BE-38D88A282222}"/>
                    </a:ext>
                  </a:extLst>
                </p:cNvPr>
                <p:cNvPicPr/>
                <p:nvPr/>
              </p:nvPicPr>
              <p:blipFill>
                <a:blip r:embed="rId34"/>
                <a:stretch>
                  <a:fillRect/>
                </a:stretch>
              </p:blipFill>
              <p:spPr>
                <a:xfrm>
                  <a:off x="3591890" y="3213800"/>
                  <a:ext cx="599040" cy="589320"/>
                </a:xfrm>
                <a:prstGeom prst="rect">
                  <a:avLst/>
                </a:prstGeom>
              </p:spPr>
            </p:pic>
          </mc:Fallback>
        </mc:AlternateContent>
      </p:grpSp>
    </p:spTree>
    <p:extLst>
      <p:ext uri="{BB962C8B-B14F-4D97-AF65-F5344CB8AC3E}">
        <p14:creationId xmlns:p14="http://schemas.microsoft.com/office/powerpoint/2010/main" val="2414172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D142EA-1DCF-0443-A908-5E992D8F9970}"/>
              </a:ext>
            </a:extLst>
          </p:cNvPr>
          <p:cNvPicPr>
            <a:picLocks noChangeAspect="1"/>
          </p:cNvPicPr>
          <p:nvPr/>
        </p:nvPicPr>
        <p:blipFill>
          <a:blip r:embed="rId2"/>
          <a:stretch>
            <a:fillRect/>
          </a:stretch>
        </p:blipFill>
        <p:spPr>
          <a:xfrm>
            <a:off x="1605944" y="0"/>
            <a:ext cx="5932112" cy="5143500"/>
          </a:xfrm>
          <a:prstGeom prst="rect">
            <a:avLst/>
          </a:prstGeom>
        </p:spPr>
      </p:pic>
    </p:spTree>
    <p:extLst>
      <p:ext uri="{BB962C8B-B14F-4D97-AF65-F5344CB8AC3E}">
        <p14:creationId xmlns:p14="http://schemas.microsoft.com/office/powerpoint/2010/main" val="1833609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189471-2052-2E42-A074-935CDF8ED7A1}"/>
              </a:ext>
            </a:extLst>
          </p:cNvPr>
          <p:cNvPicPr>
            <a:picLocks noChangeAspect="1"/>
          </p:cNvPicPr>
          <p:nvPr/>
        </p:nvPicPr>
        <p:blipFill>
          <a:blip r:embed="rId2"/>
          <a:stretch>
            <a:fillRect/>
          </a:stretch>
        </p:blipFill>
        <p:spPr>
          <a:xfrm>
            <a:off x="1785286" y="0"/>
            <a:ext cx="5573428" cy="5143500"/>
          </a:xfrm>
          <a:prstGeom prst="rect">
            <a:avLst/>
          </a:prstGeom>
        </p:spPr>
      </p:pic>
    </p:spTree>
    <p:extLst>
      <p:ext uri="{BB962C8B-B14F-4D97-AF65-F5344CB8AC3E}">
        <p14:creationId xmlns:p14="http://schemas.microsoft.com/office/powerpoint/2010/main" val="2235219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197A0CD-05CD-5743-9AC1-C1778A521EF3}"/>
              </a:ext>
            </a:extLst>
          </p:cNvPr>
          <p:cNvSpPr>
            <a:spLocks noGrp="1"/>
          </p:cNvSpPr>
          <p:nvPr>
            <p:ph type="title"/>
          </p:nvPr>
        </p:nvSpPr>
        <p:spPr/>
        <p:txBody>
          <a:bodyPr/>
          <a:lstStyle/>
          <a:p>
            <a:r>
              <a:rPr lang="en-US" dirty="0"/>
              <a:t>Code Definition</a:t>
            </a:r>
          </a:p>
        </p:txBody>
      </p:sp>
      <p:sp>
        <p:nvSpPr>
          <p:cNvPr id="2" name="Text Placeholder 1">
            <a:extLst>
              <a:ext uri="{FF2B5EF4-FFF2-40B4-BE49-F238E27FC236}">
                <a16:creationId xmlns:a16="http://schemas.microsoft.com/office/drawing/2014/main" id="{CC49F345-95BE-D343-8819-987CD25C6BF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975271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824CD9-5F50-4648-81D7-776528FFB889}"/>
              </a:ext>
            </a:extLst>
          </p:cNvPr>
          <p:cNvPicPr>
            <a:picLocks noChangeAspect="1"/>
          </p:cNvPicPr>
          <p:nvPr/>
        </p:nvPicPr>
        <p:blipFill>
          <a:blip r:embed="rId2"/>
          <a:stretch>
            <a:fillRect/>
          </a:stretch>
        </p:blipFill>
        <p:spPr>
          <a:xfrm>
            <a:off x="0" y="802146"/>
            <a:ext cx="9144000" cy="3539207"/>
          </a:xfrm>
          <a:prstGeom prst="rect">
            <a:avLst/>
          </a:prstGeom>
        </p:spPr>
      </p:pic>
    </p:spTree>
    <p:extLst>
      <p:ext uri="{BB962C8B-B14F-4D97-AF65-F5344CB8AC3E}">
        <p14:creationId xmlns:p14="http://schemas.microsoft.com/office/powerpoint/2010/main" val="3787556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EB32BA-5A93-F24E-AAE9-4FF156EAECAF}"/>
              </a:ext>
            </a:extLst>
          </p:cNvPr>
          <p:cNvPicPr>
            <a:picLocks noChangeAspect="1"/>
          </p:cNvPicPr>
          <p:nvPr/>
        </p:nvPicPr>
        <p:blipFill>
          <a:blip r:embed="rId2"/>
          <a:stretch>
            <a:fillRect/>
          </a:stretch>
        </p:blipFill>
        <p:spPr>
          <a:xfrm>
            <a:off x="0" y="954823"/>
            <a:ext cx="9144000" cy="3233854"/>
          </a:xfrm>
          <a:prstGeom prst="rect">
            <a:avLst/>
          </a:prstGeom>
        </p:spPr>
      </p:pic>
    </p:spTree>
    <p:extLst>
      <p:ext uri="{BB962C8B-B14F-4D97-AF65-F5344CB8AC3E}">
        <p14:creationId xmlns:p14="http://schemas.microsoft.com/office/powerpoint/2010/main" val="35725580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F20E96-E36E-1440-8CA9-0D1E5A1B3ED6}"/>
              </a:ext>
            </a:extLst>
          </p:cNvPr>
          <p:cNvPicPr>
            <a:picLocks noChangeAspect="1"/>
          </p:cNvPicPr>
          <p:nvPr/>
        </p:nvPicPr>
        <p:blipFill>
          <a:blip r:embed="rId2"/>
          <a:stretch>
            <a:fillRect/>
          </a:stretch>
        </p:blipFill>
        <p:spPr>
          <a:xfrm>
            <a:off x="95250" y="114300"/>
            <a:ext cx="8953500" cy="4914900"/>
          </a:xfrm>
          <a:prstGeom prst="rect">
            <a:avLst/>
          </a:prstGeom>
        </p:spPr>
      </p:pic>
    </p:spTree>
    <p:extLst>
      <p:ext uri="{BB962C8B-B14F-4D97-AF65-F5344CB8AC3E}">
        <p14:creationId xmlns:p14="http://schemas.microsoft.com/office/powerpoint/2010/main" val="1672547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197A0CD-05CD-5743-9AC1-C1778A521EF3}"/>
              </a:ext>
            </a:extLst>
          </p:cNvPr>
          <p:cNvSpPr>
            <a:spLocks noGrp="1"/>
          </p:cNvSpPr>
          <p:nvPr>
            <p:ph type="title"/>
          </p:nvPr>
        </p:nvSpPr>
        <p:spPr/>
        <p:txBody>
          <a:bodyPr/>
          <a:lstStyle/>
          <a:p>
            <a:r>
              <a:rPr lang="en-US" dirty="0"/>
              <a:t>Code Analysis</a:t>
            </a:r>
          </a:p>
        </p:txBody>
      </p:sp>
    </p:spTree>
    <p:extLst>
      <p:ext uri="{BB962C8B-B14F-4D97-AF65-F5344CB8AC3E}">
        <p14:creationId xmlns:p14="http://schemas.microsoft.com/office/powerpoint/2010/main" val="3122418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BE5700-F870-9742-BE13-A04C6CCEB83F}"/>
              </a:ext>
            </a:extLst>
          </p:cNvPr>
          <p:cNvPicPr>
            <a:picLocks noChangeAspect="1"/>
          </p:cNvPicPr>
          <p:nvPr/>
        </p:nvPicPr>
        <p:blipFill>
          <a:blip r:embed="rId2"/>
          <a:stretch>
            <a:fillRect/>
          </a:stretch>
        </p:blipFill>
        <p:spPr>
          <a:xfrm>
            <a:off x="234950" y="920750"/>
            <a:ext cx="8674100" cy="3302000"/>
          </a:xfrm>
          <a:prstGeom prst="rect">
            <a:avLst/>
          </a:prstGeom>
        </p:spPr>
      </p:pic>
    </p:spTree>
    <p:extLst>
      <p:ext uri="{BB962C8B-B14F-4D97-AF65-F5344CB8AC3E}">
        <p14:creationId xmlns:p14="http://schemas.microsoft.com/office/powerpoint/2010/main" val="35551857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B1D0F2-D7A6-5248-9E05-27B2BBCA30A1}"/>
              </a:ext>
            </a:extLst>
          </p:cNvPr>
          <p:cNvPicPr>
            <a:picLocks noChangeAspect="1"/>
          </p:cNvPicPr>
          <p:nvPr/>
        </p:nvPicPr>
        <p:blipFill>
          <a:blip r:embed="rId2"/>
          <a:stretch>
            <a:fillRect/>
          </a:stretch>
        </p:blipFill>
        <p:spPr>
          <a:xfrm>
            <a:off x="1632857" y="0"/>
            <a:ext cx="5878286" cy="5143500"/>
          </a:xfrm>
          <a:prstGeom prst="rect">
            <a:avLst/>
          </a:prstGeom>
        </p:spPr>
      </p:pic>
    </p:spTree>
    <p:extLst>
      <p:ext uri="{BB962C8B-B14F-4D97-AF65-F5344CB8AC3E}">
        <p14:creationId xmlns:p14="http://schemas.microsoft.com/office/powerpoint/2010/main" val="3712641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631646-218C-9C45-A753-F7378A28EB17}"/>
              </a:ext>
            </a:extLst>
          </p:cNvPr>
          <p:cNvPicPr>
            <a:picLocks noChangeAspect="1"/>
          </p:cNvPicPr>
          <p:nvPr/>
        </p:nvPicPr>
        <p:blipFill>
          <a:blip r:embed="rId2"/>
          <a:stretch>
            <a:fillRect/>
          </a:stretch>
        </p:blipFill>
        <p:spPr>
          <a:xfrm>
            <a:off x="412750" y="31750"/>
            <a:ext cx="8318500" cy="5080000"/>
          </a:xfrm>
          <a:prstGeom prst="rect">
            <a:avLst/>
          </a:prstGeom>
        </p:spPr>
      </p:pic>
    </p:spTree>
    <p:extLst>
      <p:ext uri="{BB962C8B-B14F-4D97-AF65-F5344CB8AC3E}">
        <p14:creationId xmlns:p14="http://schemas.microsoft.com/office/powerpoint/2010/main" val="632842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EFB82A-B91A-7E46-9219-702219342FFA}"/>
              </a:ext>
            </a:extLst>
          </p:cNvPr>
          <p:cNvPicPr>
            <a:picLocks noChangeAspect="1"/>
          </p:cNvPicPr>
          <p:nvPr/>
        </p:nvPicPr>
        <p:blipFill>
          <a:blip r:embed="rId2"/>
          <a:stretch>
            <a:fillRect/>
          </a:stretch>
        </p:blipFill>
        <p:spPr>
          <a:xfrm>
            <a:off x="912202" y="0"/>
            <a:ext cx="7319596" cy="5143500"/>
          </a:xfrm>
          <a:prstGeom prst="rect">
            <a:avLst/>
          </a:prstGeom>
        </p:spPr>
      </p:pic>
    </p:spTree>
    <p:extLst>
      <p:ext uri="{BB962C8B-B14F-4D97-AF65-F5344CB8AC3E}">
        <p14:creationId xmlns:p14="http://schemas.microsoft.com/office/powerpoint/2010/main" val="146327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F8D156-F0B4-314D-A366-B8EBCC3470CD}"/>
              </a:ext>
            </a:extLst>
          </p:cNvPr>
          <p:cNvPicPr>
            <a:picLocks noChangeAspect="1"/>
          </p:cNvPicPr>
          <p:nvPr/>
        </p:nvPicPr>
        <p:blipFill>
          <a:blip r:embed="rId2"/>
          <a:stretch>
            <a:fillRect/>
          </a:stretch>
        </p:blipFill>
        <p:spPr>
          <a:xfrm>
            <a:off x="844142" y="0"/>
            <a:ext cx="7455716" cy="5143500"/>
          </a:xfrm>
          <a:prstGeom prst="rect">
            <a:avLst/>
          </a:prstGeom>
        </p:spPr>
      </p:pic>
    </p:spTree>
    <p:extLst>
      <p:ext uri="{BB962C8B-B14F-4D97-AF65-F5344CB8AC3E}">
        <p14:creationId xmlns:p14="http://schemas.microsoft.com/office/powerpoint/2010/main" val="4017505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88AFBF-C557-794A-A054-0970F47212B8}"/>
              </a:ext>
            </a:extLst>
          </p:cNvPr>
          <p:cNvPicPr>
            <a:picLocks noChangeAspect="1"/>
          </p:cNvPicPr>
          <p:nvPr/>
        </p:nvPicPr>
        <p:blipFill>
          <a:blip r:embed="rId2"/>
          <a:stretch>
            <a:fillRect/>
          </a:stretch>
        </p:blipFill>
        <p:spPr>
          <a:xfrm>
            <a:off x="5979993" y="194310"/>
            <a:ext cx="2456712" cy="4899660"/>
          </a:xfrm>
          <a:prstGeom prst="rect">
            <a:avLst/>
          </a:prstGeom>
        </p:spPr>
      </p:pic>
      <p:pic>
        <p:nvPicPr>
          <p:cNvPr id="3" name="Picture 2">
            <a:extLst>
              <a:ext uri="{FF2B5EF4-FFF2-40B4-BE49-F238E27FC236}">
                <a16:creationId xmlns:a16="http://schemas.microsoft.com/office/drawing/2014/main" id="{72C5E34F-339F-7042-AAF6-53EBC20B35F9}"/>
              </a:ext>
            </a:extLst>
          </p:cNvPr>
          <p:cNvPicPr>
            <a:picLocks noChangeAspect="1"/>
          </p:cNvPicPr>
          <p:nvPr/>
        </p:nvPicPr>
        <p:blipFill>
          <a:blip r:embed="rId3"/>
          <a:stretch>
            <a:fillRect/>
          </a:stretch>
        </p:blipFill>
        <p:spPr>
          <a:xfrm>
            <a:off x="401320" y="560070"/>
            <a:ext cx="4622800" cy="3886200"/>
          </a:xfrm>
          <a:prstGeom prst="rect">
            <a:avLst/>
          </a:prstGeom>
        </p:spPr>
      </p:pic>
    </p:spTree>
    <p:extLst>
      <p:ext uri="{BB962C8B-B14F-4D97-AF65-F5344CB8AC3E}">
        <p14:creationId xmlns:p14="http://schemas.microsoft.com/office/powerpoint/2010/main" val="340625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26EEBD-85C9-184B-AAC8-92BBC9643E48}"/>
              </a:ext>
            </a:extLst>
          </p:cNvPr>
          <p:cNvPicPr>
            <a:picLocks noChangeAspect="1"/>
          </p:cNvPicPr>
          <p:nvPr/>
        </p:nvPicPr>
        <p:blipFill>
          <a:blip r:embed="rId2"/>
          <a:stretch>
            <a:fillRect/>
          </a:stretch>
        </p:blipFill>
        <p:spPr>
          <a:xfrm>
            <a:off x="898071" y="0"/>
            <a:ext cx="7347857" cy="5143500"/>
          </a:xfrm>
          <a:prstGeom prst="rect">
            <a:avLst/>
          </a:prstGeom>
        </p:spPr>
      </p:pic>
    </p:spTree>
    <p:extLst>
      <p:ext uri="{BB962C8B-B14F-4D97-AF65-F5344CB8AC3E}">
        <p14:creationId xmlns:p14="http://schemas.microsoft.com/office/powerpoint/2010/main" val="2411663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15130C-0D94-D241-A687-4A9F646889BF}"/>
              </a:ext>
            </a:extLst>
          </p:cNvPr>
          <p:cNvPicPr>
            <a:picLocks noChangeAspect="1"/>
          </p:cNvPicPr>
          <p:nvPr/>
        </p:nvPicPr>
        <p:blipFill>
          <a:blip r:embed="rId2"/>
          <a:stretch>
            <a:fillRect/>
          </a:stretch>
        </p:blipFill>
        <p:spPr>
          <a:xfrm>
            <a:off x="596900" y="38100"/>
            <a:ext cx="7950200" cy="5067300"/>
          </a:xfrm>
          <a:prstGeom prst="rect">
            <a:avLst/>
          </a:prstGeom>
        </p:spPr>
      </p:pic>
    </p:spTree>
    <p:extLst>
      <p:ext uri="{BB962C8B-B14F-4D97-AF65-F5344CB8AC3E}">
        <p14:creationId xmlns:p14="http://schemas.microsoft.com/office/powerpoint/2010/main" val="9430836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197A0CD-05CD-5743-9AC1-C1778A521EF3}"/>
              </a:ext>
            </a:extLst>
          </p:cNvPr>
          <p:cNvSpPr>
            <a:spLocks noGrp="1"/>
          </p:cNvSpPr>
          <p:nvPr>
            <p:ph type="title"/>
          </p:nvPr>
        </p:nvSpPr>
        <p:spPr/>
        <p:txBody>
          <a:bodyPr/>
          <a:lstStyle/>
          <a:p>
            <a:r>
              <a:rPr lang="en-US" dirty="0"/>
              <a:t>Code Operations</a:t>
            </a:r>
          </a:p>
        </p:txBody>
      </p:sp>
    </p:spTree>
    <p:extLst>
      <p:ext uri="{BB962C8B-B14F-4D97-AF65-F5344CB8AC3E}">
        <p14:creationId xmlns:p14="http://schemas.microsoft.com/office/powerpoint/2010/main" val="36736686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031F88-F369-5948-9548-7196FB41CA6A}"/>
              </a:ext>
            </a:extLst>
          </p:cNvPr>
          <p:cNvPicPr>
            <a:picLocks noChangeAspect="1"/>
          </p:cNvPicPr>
          <p:nvPr/>
        </p:nvPicPr>
        <p:blipFill>
          <a:blip r:embed="rId2"/>
          <a:stretch>
            <a:fillRect/>
          </a:stretch>
        </p:blipFill>
        <p:spPr>
          <a:xfrm>
            <a:off x="1175208" y="245858"/>
            <a:ext cx="6513372" cy="4760482"/>
          </a:xfrm>
          <a:prstGeom prst="rect">
            <a:avLst/>
          </a:prstGeom>
        </p:spPr>
      </p:pic>
    </p:spTree>
    <p:extLst>
      <p:ext uri="{BB962C8B-B14F-4D97-AF65-F5344CB8AC3E}">
        <p14:creationId xmlns:p14="http://schemas.microsoft.com/office/powerpoint/2010/main" val="1475379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771B00-DA2F-C447-BBD7-E9E245C05F94}"/>
              </a:ext>
            </a:extLst>
          </p:cNvPr>
          <p:cNvPicPr>
            <a:picLocks noChangeAspect="1"/>
          </p:cNvPicPr>
          <p:nvPr/>
        </p:nvPicPr>
        <p:blipFill>
          <a:blip r:embed="rId2"/>
          <a:stretch>
            <a:fillRect/>
          </a:stretch>
        </p:blipFill>
        <p:spPr>
          <a:xfrm>
            <a:off x="2317750" y="577850"/>
            <a:ext cx="4508500" cy="3987800"/>
          </a:xfrm>
          <a:prstGeom prst="rect">
            <a:avLst/>
          </a:prstGeom>
        </p:spPr>
      </p:pic>
    </p:spTree>
    <p:extLst>
      <p:ext uri="{BB962C8B-B14F-4D97-AF65-F5344CB8AC3E}">
        <p14:creationId xmlns:p14="http://schemas.microsoft.com/office/powerpoint/2010/main" val="29788747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8A46E5-CC1E-E342-93DC-D6429DD20CAD}"/>
              </a:ext>
            </a:extLst>
          </p:cNvPr>
          <p:cNvPicPr>
            <a:picLocks noChangeAspect="1"/>
          </p:cNvPicPr>
          <p:nvPr/>
        </p:nvPicPr>
        <p:blipFill>
          <a:blip r:embed="rId2"/>
          <a:stretch>
            <a:fillRect/>
          </a:stretch>
        </p:blipFill>
        <p:spPr>
          <a:xfrm>
            <a:off x="114300" y="1333500"/>
            <a:ext cx="8915400" cy="2476500"/>
          </a:xfrm>
          <a:prstGeom prst="rect">
            <a:avLst/>
          </a:prstGeom>
        </p:spPr>
      </p:pic>
    </p:spTree>
    <p:extLst>
      <p:ext uri="{BB962C8B-B14F-4D97-AF65-F5344CB8AC3E}">
        <p14:creationId xmlns:p14="http://schemas.microsoft.com/office/powerpoint/2010/main" val="719207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50681F-CEC3-144E-9C99-8A77540D6063}"/>
              </a:ext>
            </a:extLst>
          </p:cNvPr>
          <p:cNvPicPr>
            <a:picLocks noChangeAspect="1"/>
          </p:cNvPicPr>
          <p:nvPr/>
        </p:nvPicPr>
        <p:blipFill>
          <a:blip r:embed="rId2"/>
          <a:stretch>
            <a:fillRect/>
          </a:stretch>
        </p:blipFill>
        <p:spPr>
          <a:xfrm>
            <a:off x="3293579" y="0"/>
            <a:ext cx="2556841" cy="5143500"/>
          </a:xfrm>
          <a:prstGeom prst="rect">
            <a:avLst/>
          </a:prstGeom>
        </p:spPr>
      </p:pic>
    </p:spTree>
    <p:extLst>
      <p:ext uri="{BB962C8B-B14F-4D97-AF65-F5344CB8AC3E}">
        <p14:creationId xmlns:p14="http://schemas.microsoft.com/office/powerpoint/2010/main" val="1932568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6FA942-A882-D245-B291-70B186ACF120}"/>
              </a:ext>
            </a:extLst>
          </p:cNvPr>
          <p:cNvPicPr>
            <a:picLocks noChangeAspect="1"/>
          </p:cNvPicPr>
          <p:nvPr/>
        </p:nvPicPr>
        <p:blipFill>
          <a:blip r:embed="rId2"/>
          <a:stretch>
            <a:fillRect/>
          </a:stretch>
        </p:blipFill>
        <p:spPr>
          <a:xfrm>
            <a:off x="208764" y="0"/>
            <a:ext cx="8726472" cy="5143500"/>
          </a:xfrm>
          <a:prstGeom prst="rect">
            <a:avLst/>
          </a:prstGeom>
        </p:spPr>
      </p:pic>
    </p:spTree>
    <p:extLst>
      <p:ext uri="{BB962C8B-B14F-4D97-AF65-F5344CB8AC3E}">
        <p14:creationId xmlns:p14="http://schemas.microsoft.com/office/powerpoint/2010/main" val="3202543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030AB-196D-684B-BEA0-C774AB1B5358}"/>
              </a:ext>
            </a:extLst>
          </p:cNvPr>
          <p:cNvPicPr>
            <a:picLocks noChangeAspect="1"/>
          </p:cNvPicPr>
          <p:nvPr/>
        </p:nvPicPr>
        <p:blipFill>
          <a:blip r:embed="rId2"/>
          <a:stretch>
            <a:fillRect/>
          </a:stretch>
        </p:blipFill>
        <p:spPr>
          <a:xfrm>
            <a:off x="2521590" y="0"/>
            <a:ext cx="4100820" cy="5143500"/>
          </a:xfrm>
          <a:prstGeom prst="rect">
            <a:avLst/>
          </a:prstGeom>
        </p:spPr>
      </p:pic>
    </p:spTree>
    <p:extLst>
      <p:ext uri="{BB962C8B-B14F-4D97-AF65-F5344CB8AC3E}">
        <p14:creationId xmlns:p14="http://schemas.microsoft.com/office/powerpoint/2010/main" val="3648181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0E2439-D3D3-C34D-8555-4D32A7E0585A}"/>
              </a:ext>
            </a:extLst>
          </p:cNvPr>
          <p:cNvPicPr>
            <a:picLocks noChangeAspect="1"/>
          </p:cNvPicPr>
          <p:nvPr/>
        </p:nvPicPr>
        <p:blipFill>
          <a:blip r:embed="rId2"/>
          <a:stretch>
            <a:fillRect/>
          </a:stretch>
        </p:blipFill>
        <p:spPr>
          <a:xfrm>
            <a:off x="2298700" y="196850"/>
            <a:ext cx="4546600" cy="4749800"/>
          </a:xfrm>
          <a:prstGeom prst="rect">
            <a:avLst/>
          </a:prstGeom>
        </p:spPr>
      </p:pic>
    </p:spTree>
    <p:extLst>
      <p:ext uri="{BB962C8B-B14F-4D97-AF65-F5344CB8AC3E}">
        <p14:creationId xmlns:p14="http://schemas.microsoft.com/office/powerpoint/2010/main" val="2769062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B5AC12-5CF4-E840-91BC-4420BE5454DC}"/>
              </a:ext>
            </a:extLst>
          </p:cNvPr>
          <p:cNvPicPr>
            <a:picLocks noChangeAspect="1"/>
          </p:cNvPicPr>
          <p:nvPr/>
        </p:nvPicPr>
        <p:blipFill>
          <a:blip r:embed="rId2"/>
          <a:stretch>
            <a:fillRect/>
          </a:stretch>
        </p:blipFill>
        <p:spPr>
          <a:xfrm>
            <a:off x="149087" y="0"/>
            <a:ext cx="8845826" cy="5143500"/>
          </a:xfrm>
          <a:prstGeom prst="rect">
            <a:avLst/>
          </a:prstGeom>
        </p:spPr>
      </p:pic>
    </p:spTree>
    <p:extLst>
      <p:ext uri="{BB962C8B-B14F-4D97-AF65-F5344CB8AC3E}">
        <p14:creationId xmlns:p14="http://schemas.microsoft.com/office/powerpoint/2010/main" val="3090720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D9A7C9-C380-EE4E-99A7-432E09F07CC7}"/>
              </a:ext>
            </a:extLst>
          </p:cNvPr>
          <p:cNvPicPr>
            <a:picLocks noChangeAspect="1"/>
          </p:cNvPicPr>
          <p:nvPr/>
        </p:nvPicPr>
        <p:blipFill>
          <a:blip r:embed="rId2"/>
          <a:stretch>
            <a:fillRect/>
          </a:stretch>
        </p:blipFill>
        <p:spPr>
          <a:xfrm>
            <a:off x="2719512" y="0"/>
            <a:ext cx="3704976" cy="5143500"/>
          </a:xfrm>
          <a:prstGeom prst="rect">
            <a:avLst/>
          </a:prstGeom>
        </p:spPr>
      </p:pic>
    </p:spTree>
    <p:extLst>
      <p:ext uri="{BB962C8B-B14F-4D97-AF65-F5344CB8AC3E}">
        <p14:creationId xmlns:p14="http://schemas.microsoft.com/office/powerpoint/2010/main" val="2332902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2D68D6-DF91-1245-8911-4ACCA4BB8519}"/>
              </a:ext>
            </a:extLst>
          </p:cNvPr>
          <p:cNvPicPr>
            <a:picLocks noChangeAspect="1"/>
          </p:cNvPicPr>
          <p:nvPr/>
        </p:nvPicPr>
        <p:blipFill>
          <a:blip r:embed="rId2"/>
          <a:stretch>
            <a:fillRect/>
          </a:stretch>
        </p:blipFill>
        <p:spPr>
          <a:xfrm>
            <a:off x="171450" y="590550"/>
            <a:ext cx="8801100" cy="3962400"/>
          </a:xfrm>
          <a:prstGeom prst="rect">
            <a:avLst/>
          </a:prstGeom>
        </p:spPr>
      </p:pic>
    </p:spTree>
    <p:extLst>
      <p:ext uri="{BB962C8B-B14F-4D97-AF65-F5344CB8AC3E}">
        <p14:creationId xmlns:p14="http://schemas.microsoft.com/office/powerpoint/2010/main" val="675581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9420C65-A365-BD41-B315-28ABE83D98DB}"/>
              </a:ext>
            </a:extLst>
          </p:cNvPr>
          <p:cNvSpPr>
            <a:spLocks noGrp="1"/>
          </p:cNvSpPr>
          <p:nvPr>
            <p:ph type="sldNum" sz="quarter" idx="4294967295"/>
          </p:nvPr>
        </p:nvSpPr>
        <p:spPr>
          <a:xfrm>
            <a:off x="7315200" y="4787900"/>
            <a:ext cx="1828800" cy="166688"/>
          </a:xfrm>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161616"/>
                </a:solidFill>
                <a:effectLst/>
                <a:uLnTx/>
                <a:uFillTx/>
                <a:latin typeface="IBM Plex Sans" panose="020B0503050203000203" pitchFamily="34" charset="0"/>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9</a:t>
            </a:fld>
            <a:endParaRPr kumimoji="0" lang="en-US" sz="600" b="0" i="0" u="none" strike="noStrike" kern="1200" cap="none" spc="0" normalizeH="0" baseline="0" noProof="0" dirty="0">
              <a:ln>
                <a:noFill/>
              </a:ln>
              <a:solidFill>
                <a:srgbClr val="161616"/>
              </a:solidFill>
              <a:effectLst/>
              <a:uLnTx/>
              <a:uFillTx/>
              <a:latin typeface="IBM Plex Sans" panose="020B0503050203000203" pitchFamily="34" charset="0"/>
              <a:ea typeface="+mn-ea"/>
              <a:cs typeface="+mn-cs"/>
            </a:endParaRPr>
          </a:p>
        </p:txBody>
      </p:sp>
      <p:pic>
        <p:nvPicPr>
          <p:cNvPr id="8" name="Picture 7">
            <a:extLst>
              <a:ext uri="{FF2B5EF4-FFF2-40B4-BE49-F238E27FC236}">
                <a16:creationId xmlns:a16="http://schemas.microsoft.com/office/drawing/2014/main" id="{05AD33E5-C467-F24D-8B6F-7B51AB30DDDF}"/>
              </a:ext>
            </a:extLst>
          </p:cNvPr>
          <p:cNvPicPr>
            <a:picLocks noChangeAspect="1"/>
          </p:cNvPicPr>
          <p:nvPr/>
        </p:nvPicPr>
        <p:blipFill>
          <a:blip r:embed="rId2"/>
          <a:stretch>
            <a:fillRect/>
          </a:stretch>
        </p:blipFill>
        <p:spPr>
          <a:xfrm>
            <a:off x="546100" y="209550"/>
            <a:ext cx="8051800" cy="4724400"/>
          </a:xfrm>
          <a:prstGeom prst="rect">
            <a:avLst/>
          </a:prstGeom>
        </p:spPr>
      </p:pic>
    </p:spTree>
    <p:extLst>
      <p:ext uri="{BB962C8B-B14F-4D97-AF65-F5344CB8AC3E}">
        <p14:creationId xmlns:p14="http://schemas.microsoft.com/office/powerpoint/2010/main" val="1586213736"/>
      </p:ext>
    </p:extLst>
  </p:cSld>
  <p:clrMapOvr>
    <a:masterClrMapping/>
  </p:clrMapOvr>
</p:sld>
</file>

<file path=ppt/theme/theme1.xml><?xml version="1.0" encoding="utf-8"?>
<a:theme xmlns:a="http://schemas.openxmlformats.org/drawingml/2006/main" name="IBM Quantum Master (Light)">
  <a:themeElements>
    <a:clrScheme name="Custom 13">
      <a:dk1>
        <a:srgbClr val="161616"/>
      </a:dk1>
      <a:lt1>
        <a:srgbClr val="FFFFFF"/>
      </a:lt1>
      <a:dk2>
        <a:srgbClr val="262626"/>
      </a:dk2>
      <a:lt2>
        <a:srgbClr val="F4F4F4"/>
      </a:lt2>
      <a:accent1>
        <a:srgbClr val="0F61FE"/>
      </a:accent1>
      <a:accent2>
        <a:srgbClr val="82CFFF"/>
      </a:accent2>
      <a:accent3>
        <a:srgbClr val="33B1FF"/>
      </a:accent3>
      <a:accent4>
        <a:srgbClr val="002C9C"/>
      </a:accent4>
      <a:accent5>
        <a:srgbClr val="C6C6C6"/>
      </a:accent5>
      <a:accent6>
        <a:srgbClr val="A8A8A8"/>
      </a:accent6>
      <a:hlink>
        <a:srgbClr val="4589FF"/>
      </a:hlink>
      <a:folHlink>
        <a:srgbClr val="A6C8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a:lnSpc>
            <a:spcPct val="110000"/>
          </a:lnSpc>
          <a:spcBef>
            <a:spcPts val="1100"/>
          </a:spcBef>
          <a:defRPr sz="1400" dirty="0" err="1"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Quantum_External_Presentation_2021_V02" id="{301F159F-D1A4-5C4B-A2CF-5A2BADBCC9BC}" vid="{30D6F87A-F4FD-014C-98F8-DBD94B40ADC7}"/>
    </a:ext>
  </a:extLst>
</a:theme>
</file>

<file path=ppt/theme/theme2.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3.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Quantum Master (Dark)</Template>
  <TotalTime>19432</TotalTime>
  <Words>62</Words>
  <Application>Microsoft Macintosh PowerPoint</Application>
  <PresentationFormat>On-screen Show (16:9)</PresentationFormat>
  <Paragraphs>9</Paragraphs>
  <Slides>47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.AppleSystemUIFont</vt:lpstr>
      <vt:lpstr>Arial</vt:lpstr>
      <vt:lpstr>HelvNeue Light for IBM</vt:lpstr>
      <vt:lpstr>IBM Plex Sans</vt:lpstr>
      <vt:lpstr>IBM Plex Sans Light</vt:lpstr>
      <vt:lpstr>IBM Plex Sans SemiBold</vt:lpstr>
      <vt:lpstr>System Font Regular</vt:lpstr>
      <vt:lpstr>Wingdings</vt:lpstr>
      <vt:lpstr>IBM Quantum Master (Light)</vt:lpstr>
      <vt:lpstr>Concept example diagrams for QEC framework GUI</vt:lpstr>
      <vt:lpstr>Notes</vt:lpstr>
      <vt:lpstr>Code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Analysis</vt:lpstr>
      <vt:lpstr>PowerPoint Presentation</vt:lpstr>
      <vt:lpstr>PowerPoint Presentation</vt:lpstr>
      <vt:lpstr>PowerPoint Presentation</vt:lpstr>
      <vt:lpstr>PowerPoint Presentation</vt:lpstr>
      <vt:lpstr>PowerPoint Presentation</vt:lpstr>
      <vt:lpstr>PowerPoint Presentation</vt:lpstr>
      <vt:lpstr>Code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Operations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 example diagrams for QEC framework GUI</dc:title>
  <dc:creator>Drew S Vandeth</dc:creator>
  <cp:lastModifiedBy>Drew S Vandeth</cp:lastModifiedBy>
  <cp:revision>4</cp:revision>
  <dcterms:created xsi:type="dcterms:W3CDTF">2021-06-15T14:06:37Z</dcterms:created>
  <dcterms:modified xsi:type="dcterms:W3CDTF">2021-07-01T02:51:28Z</dcterms:modified>
</cp:coreProperties>
</file>